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8" d="100"/>
          <a:sy n="118" d="100"/>
        </p:scale>
        <p:origin x="44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42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8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5481" y="3363486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в защите прав и безопасности учеников.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398859" y="4591736"/>
            <a:ext cx="3293400" cy="27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788201" y="1645489"/>
            <a:ext cx="756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Уполномоченный по правам ребенка в школе
</a:t>
            </a:r>
            <a:endParaRPr lang="en-US" sz="2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обращения к уполномоченному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Обращения могут быть анонимными или открытыми, что позволяет каждому ребенку выбрать удобный формат и чувствовать защиту.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Гарантируется сохранение конфиденциальности и защита персональных данных всех обратившихся, что повышает доверие к институту.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Жалобы принимаются как в письменном виде, так и устно, обеспечивая доступность и комфорт для каждого заявителя.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рассмотрения обращения к уполномоченному
</a:t>
            </a:r>
            <a:endParaRPr lang="en-US" sz="2367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обработке заявлений учащихся и родителей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обращения и конфликты в школе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Буллинг как частая проблема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 обратился с жалобой на систематическое издевательство со стороны сверстников. Были проведены встречи с участниками конфликта и организована психологическая поддержка потерпевшему.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конфликты и дискриминация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Обращения касались случаев несправедливого отношения по национальному признаку и конфликтов между учениками. Вмешательство уполномоченного способствовало разрешению ситуаций и восстановлению доверия.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в учебном процессе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дети испытывают трудности с усвоением материала, что вызывает стресс и конфликты с преподавателями. Уполномоченный помогает выявить причины и предлагает пути решения.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обращений приходится на первые месяцы учебного года, пик связан с адаптацией учеников.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обращений и их тематическое распределение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должности уполномоченного способствует сокращению числа конфликтов и повышению информированности о правах учеников.
</a:t>
            </a:r>
            <a:endParaRPr lang="en-US" sz="1188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отдела образования за учебный год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кейсы работы уполномоченного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из случаев компетентное вмешательство помогло предотвратить эскалацию буллинга, обеспечив безопасную атмосферу для пострадавшего ученика.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Уполномоченный стал посредником в конфликте между учеником и учителем, что способствовало конструктивному диалогу и восстановлению взаимопонимания.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психологической поддержки и сопровождения помогла учащимся справиться с эмоциональными трудностями после травмирующих событий.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уполномоченного по правам ребенка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Имеет право на доступ к необходимой информации для эффективного рассмотрения поступающих обращений и защиты интересов детей.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 строго соблюдать конфиденциальность сведений, полученных в ходе своей деятельности, обеспечивая защиту персональных данных.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Ответственен за объективность, непредвзятость и корректность принимаемых решений в пределах полномочий.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Должен вести систематическую отчётность и информировать администрацию школы о результатах своей работы.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уполномоченного с другими службами школы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Тесное сотрудничество с социальным педагогом помогает комплексно рассматривать вопросы, касающиеся воспитания и социальной адаптации учеников.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информацией и консультации с школьным психологом улучшают качество предоставляемой поддержки в сложных ситуациях.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с педагогическим советом и родительским комитетом способствует разработке профилактических мероприятий и улучшению школьного климата.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нарушений прав ребенка в школе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регулярных информационных занятий и тренингов с учениками формирует у них понимание собственных прав и способов их защиты.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Информационная работа с родителями и выпуск тематических буклетов повышают уровень осведомлённости и стимулируют совместное решение проблем.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роль учеников и родителей в защите прав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 родители принимают участие в выявлении и предупреждении конфликтных ситуаций, активно взаимодействуя с уполномоченным.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Обращения от семей являются важным инструментом для улучшения образовательной среды и формирования позитивного климата.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инициативы помогают своевременно реагировать на нарушения и формировать доверие в школьном сообществе.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направления развития института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безопасность становится приоритетом из-за роста кибербуллинга и угрозы утечки персональных данных учащихся.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Необходимое усиление роли уполномоченного отражается в расширении его полномочий и возможности влиять на школьную политику.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нормативно-правовой базы обеспечит более чёткое регулирование деятельности и защитит интересы детей на всех уровнях.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важна защита прав ребенка в школе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института уполномоченного связано с необходимостью обеспечить соблюдение прав детей в образовательной среде и предотвратить случаи нарушения этих прав.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Уполномоченный как гарант защиты прав ребенка в школе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уполномоченного по правам ребенка повышает уровень безопасности и доверия, создавая условия для развития каждого учащегося в поддерживающей и справедливой среде.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задачи уполномоченного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Уполномоченный по правам ребенка — это специалист, отвечающий за защиту прав и интересов учеников непосредственно в школьной среде.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цель этой роли — предотвращение нарушений и обеспечение благоприятных условий для развития и обучения каждого ребенка.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Уполномоченный способствует созданию безопасной, справедливой атмосферы, где учитываются мнения и потребности всех учащихся.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института уполномоченного в России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Законодательный старт в 2009 году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впервые закрепил институт уполномоченного, задав основу для его внедрения во всех регионах страны.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уровень: практическая реализация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создаются отдельные положения и инструкции для закрепления и регулирования работы уполномоченного по правам ребенка.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функционирования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субъект РФ адаптировал нормативы под свои условия, что обеспечило гибкость и учёт местных потребностей.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база деятельности уполномоченного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уполномоченного основывается на Конституции РФ, гарантирующей права и свободы каждого ребенка в образовательной среде.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 международным документом служит Конвенция ООН о правах ребенка, устанавливающая стандарты защиты и участия детей в жизни общества.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и региональные образовательные законы детально регламентируют полномочия и обязанности уполномоченного.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4215" y="1145300"/>
            <a:ext cx="5415663" cy="22698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соответствие между международными правами по Конвенции ООН и российским законодательством, подчёркивая общие базовые принципы.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основных прав ребенка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законодательство в целом соответствует международным стандартам защиты прав ребенка.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ООН; Конституция РФ; Федеральные законы РФ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школьного уполномоченного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Консультация детей и родителей при возникновении конфликтных ситуаций, разъяснение прав и возможных действий.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педагогическим коллективом и администрацией для комплексного решения проблем и предупреждения конфликтов.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контроля за соблюдением всех прав учеников в повседневной школьной жизни и реагирование на возможные нарушения.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буллинга и дискриминации через образовательные и воспитательные программы среди учеников и персонала.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назначается уполномоченным?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требования к кандидату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уполномоченным становится педагог, социальный педагог или школьный психолог с опытом работы и пониманием детских прав. Это обеспечивает компетентность при решении вопросов.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назначения и подготовка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происходит решением коллегии школы с обязательным прохождением специализированного обучения и обучения по правам ребенка для повышения профессионального уровня.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уполномоченного в процессе работы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обращений
</a:t>
            </a: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Уполномоченный принимает запросы и жалобы от учеников или родителей, обеспечивая доступность и конфиденциальность.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защиты прав
</a:t>
            </a: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Оказание помощи в случаях дискриминации или нарушений, взаимодействие с администрацией для решения проблем.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Правопросветительская деятельность
</a:t>
            </a: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лекций и семинаров для повышения правовой грамотности учащихся и сотрудников школы.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Отчетность и анализ
</a:t>
            </a: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подготовка отчетов о проделанной работе и анализ ситуации для улучшения школьного пространства.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1000</Words>
  <Application>Microsoft Office PowerPoint</Application>
  <PresentationFormat>Экран (16:9)</PresentationFormat>
  <Paragraphs>120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1</cp:revision>
  <dcterms:created xsi:type="dcterms:W3CDTF">2026-04-10T11:16:56Z</dcterms:created>
  <dcterms:modified xsi:type="dcterms:W3CDTF">2026-04-13T09:59:52Z</dcterms:modified>
</cp:coreProperties>
</file>