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79" r:id="rId4"/>
    <p:sldId id="310" r:id="rId5"/>
    <p:sldId id="280" r:id="rId6"/>
    <p:sldId id="281" r:id="rId7"/>
    <p:sldId id="282" r:id="rId8"/>
    <p:sldId id="309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федеральная медаль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</c:v>
                </c:pt>
                <c:pt idx="1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F-43DB-8461-2A9BF29F42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региональная медаль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EF-43DB-8461-2A9BF29F42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417680"/>
        <c:axId val="46426384"/>
      </c:barChart>
      <c:catAx>
        <c:axId val="4641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6426384"/>
        <c:crosses val="autoZero"/>
        <c:auto val="1"/>
        <c:lblAlgn val="ctr"/>
        <c:lblOffset val="100"/>
        <c:noMultiLvlLbl val="0"/>
      </c:catAx>
      <c:valAx>
        <c:axId val="464263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41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8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работ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B3-455B-9A8A-BF525FCB8C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6428016"/>
        <c:axId val="46416592"/>
        <c:axId val="0"/>
      </c:bar3DChart>
      <c:catAx>
        <c:axId val="4642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6416592"/>
        <c:crosses val="autoZero"/>
        <c:auto val="1"/>
        <c:lblAlgn val="ctr"/>
        <c:lblOffset val="100"/>
        <c:noMultiLvlLbl val="0"/>
      </c:catAx>
      <c:valAx>
        <c:axId val="4641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6428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2017- 9 класс (1629 чел)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">
                  <c:v>15</c:v>
                </c:pt>
                <c:pt idx="1">
                  <c:v>11</c:v>
                </c:pt>
                <c:pt idx="2">
                  <c:v>19</c:v>
                </c:pt>
                <c:pt idx="3">
                  <c:v>16</c:v>
                </c:pt>
                <c:pt idx="4">
                  <c:v>11</c:v>
                </c:pt>
                <c:pt idx="5">
                  <c:v>32</c:v>
                </c:pt>
                <c:pt idx="6">
                  <c:v>24</c:v>
                </c:pt>
                <c:pt idx="7">
                  <c:v>70</c:v>
                </c:pt>
                <c:pt idx="8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67-480E-AF24-50AE81A13B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2019 - 11 класс (913 чел)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15</c:v>
                </c:pt>
                <c:pt idx="1">
                  <c:v>10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2.5</c:v>
                </c:pt>
                <c:pt idx="6">
                  <c:v>20</c:v>
                </c:pt>
                <c:pt idx="7">
                  <c:v>58</c:v>
                </c:pt>
                <c:pt idx="8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67-480E-AF24-50AE81A13B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430192"/>
        <c:axId val="46418224"/>
      </c:barChart>
      <c:catAx>
        <c:axId val="4643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6418224"/>
        <c:crossesAt val="0"/>
        <c:auto val="1"/>
        <c:lblAlgn val="ctr"/>
        <c:lblOffset val="100"/>
        <c:noMultiLvlLbl val="0"/>
      </c:catAx>
      <c:valAx>
        <c:axId val="464182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crossAx val="4643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BA53A-47DD-492F-B75D-337DF5F5E22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3C80D-B272-4FB8-A8D9-5753B3B0EC2A}">
      <dgm:prSet phldrT="[Текст]" custT="1"/>
      <dgm:spPr/>
      <dgm:t>
        <a:bodyPr/>
        <a:lstStyle/>
        <a:p>
          <a:r>
            <a:rPr lang="ru-RU" sz="1800" b="1" dirty="0" smtClean="0"/>
            <a:t>ГИА-9</a:t>
          </a:r>
          <a:endParaRPr lang="ru-RU" sz="1800" b="1" dirty="0"/>
        </a:p>
      </dgm:t>
    </dgm:pt>
    <dgm:pt modelId="{EE0DE5B9-53EA-4496-862E-C0A67FE846B7}" type="parTrans" cxnId="{5552D70D-AC22-41F3-B8A6-552765BD2BBB}">
      <dgm:prSet/>
      <dgm:spPr/>
      <dgm:t>
        <a:bodyPr/>
        <a:lstStyle/>
        <a:p>
          <a:endParaRPr lang="ru-RU" sz="1800" b="1"/>
        </a:p>
      </dgm:t>
    </dgm:pt>
    <dgm:pt modelId="{3B5EB5FB-E091-4068-B01F-2C73F4946138}" type="sibTrans" cxnId="{5552D70D-AC22-41F3-B8A6-552765BD2BBB}">
      <dgm:prSet/>
      <dgm:spPr/>
      <dgm:t>
        <a:bodyPr/>
        <a:lstStyle/>
        <a:p>
          <a:endParaRPr lang="ru-RU" sz="1800" b="1"/>
        </a:p>
      </dgm:t>
    </dgm:pt>
    <dgm:pt modelId="{D3D576B3-067B-4746-986E-E88A7EE6CD1B}">
      <dgm:prSet phldrT="[Текст]" custT="1"/>
      <dgm:spPr/>
      <dgm:t>
        <a:bodyPr/>
        <a:lstStyle/>
        <a:p>
          <a:r>
            <a:rPr lang="ru-RU" sz="1800" b="1" dirty="0" smtClean="0"/>
            <a:t>ОГЭ – 11 ППЭ</a:t>
          </a:r>
        </a:p>
        <a:p>
          <a:r>
            <a:rPr lang="ru-RU" sz="1800" b="1" dirty="0" smtClean="0"/>
            <a:t>(ОУ № 30, 34, 76, 82, 93, 96, 99, 101, 102, 104, 118)</a:t>
          </a:r>
          <a:endParaRPr lang="ru-RU" sz="1800" b="1" dirty="0"/>
        </a:p>
      </dgm:t>
    </dgm:pt>
    <dgm:pt modelId="{D06EFA15-DAB4-4A8A-8FB2-EF2E6E8717DE}" type="parTrans" cxnId="{A445682B-5621-482B-8FE1-F57598C936E8}">
      <dgm:prSet custT="1"/>
      <dgm:spPr/>
      <dgm:t>
        <a:bodyPr/>
        <a:lstStyle/>
        <a:p>
          <a:endParaRPr lang="ru-RU" sz="1800" b="1"/>
        </a:p>
      </dgm:t>
    </dgm:pt>
    <dgm:pt modelId="{1739C499-E144-44C3-B7A1-2D2CA77FAD07}" type="sibTrans" cxnId="{A445682B-5621-482B-8FE1-F57598C936E8}">
      <dgm:prSet/>
      <dgm:spPr/>
      <dgm:t>
        <a:bodyPr/>
        <a:lstStyle/>
        <a:p>
          <a:endParaRPr lang="ru-RU" sz="1800" b="1"/>
        </a:p>
      </dgm:t>
    </dgm:pt>
    <dgm:pt modelId="{10E2DBD8-E840-48C5-B63A-85AFE67E419F}">
      <dgm:prSet phldrT="[Текст]" custT="1"/>
      <dgm:spPr/>
      <dgm:t>
        <a:bodyPr/>
        <a:lstStyle/>
        <a:p>
          <a:r>
            <a:rPr lang="ru-RU" sz="1800" b="1" dirty="0" smtClean="0"/>
            <a:t>67 ППЭ/экзаменов</a:t>
          </a:r>
          <a:endParaRPr lang="ru-RU" sz="1800" b="1" dirty="0"/>
        </a:p>
      </dgm:t>
    </dgm:pt>
    <dgm:pt modelId="{759B6523-6FD1-4B8A-80ED-85BD735A0640}" type="parTrans" cxnId="{A4AE4B31-4EC6-48D4-859F-2FD6DC5985A3}">
      <dgm:prSet custT="1"/>
      <dgm:spPr/>
      <dgm:t>
        <a:bodyPr/>
        <a:lstStyle/>
        <a:p>
          <a:endParaRPr lang="ru-RU" sz="1800" b="1"/>
        </a:p>
      </dgm:t>
    </dgm:pt>
    <dgm:pt modelId="{204A1857-DC76-4FDD-9374-B4E7CBBD1255}" type="sibTrans" cxnId="{A4AE4B31-4EC6-48D4-859F-2FD6DC5985A3}">
      <dgm:prSet/>
      <dgm:spPr/>
      <dgm:t>
        <a:bodyPr/>
        <a:lstStyle/>
        <a:p>
          <a:endParaRPr lang="ru-RU" sz="1800" b="1"/>
        </a:p>
      </dgm:t>
    </dgm:pt>
    <dgm:pt modelId="{FFE541FF-9BC7-464A-BCF1-E40E59042808}">
      <dgm:prSet phldrT="[Текст]" custT="1"/>
      <dgm:spPr/>
      <dgm:t>
        <a:bodyPr/>
        <a:lstStyle/>
        <a:p>
          <a:r>
            <a:rPr lang="ru-RU" sz="1800" b="1" dirty="0" smtClean="0"/>
            <a:t>ГВЭ – 1 ППЭ</a:t>
          </a:r>
        </a:p>
        <a:p>
          <a:r>
            <a:rPr lang="ru-RU" sz="1800" b="1" dirty="0" smtClean="0"/>
            <a:t>(ОУ №102)</a:t>
          </a:r>
          <a:endParaRPr lang="ru-RU" sz="1800" b="1" dirty="0"/>
        </a:p>
      </dgm:t>
    </dgm:pt>
    <dgm:pt modelId="{ADA42E09-3C98-4F94-8241-37FB2B36A30E}" type="parTrans" cxnId="{37F131DC-DA19-4AD5-8724-3B6B43D64FA1}">
      <dgm:prSet custT="1"/>
      <dgm:spPr/>
      <dgm:t>
        <a:bodyPr/>
        <a:lstStyle/>
        <a:p>
          <a:endParaRPr lang="ru-RU" sz="1800" b="1"/>
        </a:p>
      </dgm:t>
    </dgm:pt>
    <dgm:pt modelId="{AA1C68C9-D367-4A36-9E94-44A24F3BFCED}" type="sibTrans" cxnId="{37F131DC-DA19-4AD5-8724-3B6B43D64FA1}">
      <dgm:prSet/>
      <dgm:spPr/>
      <dgm:t>
        <a:bodyPr/>
        <a:lstStyle/>
        <a:p>
          <a:endParaRPr lang="ru-RU" sz="1800" b="1"/>
        </a:p>
      </dgm:t>
    </dgm:pt>
    <dgm:pt modelId="{8D40F437-BD7E-4A2E-8661-9A5F0701D6FB}">
      <dgm:prSet phldrT="[Текст]" custT="1"/>
      <dgm:spPr/>
      <dgm:t>
        <a:bodyPr/>
        <a:lstStyle/>
        <a:p>
          <a:r>
            <a:rPr lang="ru-RU" sz="1800" b="1" dirty="0" smtClean="0"/>
            <a:t>2 ППЭ/экзаменов </a:t>
          </a:r>
          <a:endParaRPr lang="ru-RU" sz="1800" b="1" dirty="0"/>
        </a:p>
      </dgm:t>
    </dgm:pt>
    <dgm:pt modelId="{D37E42D4-044F-453A-8949-CDDED3C436B4}" type="parTrans" cxnId="{4F67EF41-44AF-4D07-B12E-0877F0648C5A}">
      <dgm:prSet custT="1"/>
      <dgm:spPr/>
      <dgm:t>
        <a:bodyPr/>
        <a:lstStyle/>
        <a:p>
          <a:endParaRPr lang="ru-RU" sz="1800" b="1"/>
        </a:p>
      </dgm:t>
    </dgm:pt>
    <dgm:pt modelId="{DF5F12F2-9AEB-4FFE-BF88-68B3EE651552}" type="sibTrans" cxnId="{4F67EF41-44AF-4D07-B12E-0877F0648C5A}">
      <dgm:prSet/>
      <dgm:spPr/>
      <dgm:t>
        <a:bodyPr/>
        <a:lstStyle/>
        <a:p>
          <a:endParaRPr lang="ru-RU" sz="1800" b="1"/>
        </a:p>
      </dgm:t>
    </dgm:pt>
    <dgm:pt modelId="{D2593F23-EB24-40EC-B1E3-0B9A05140BA9}" type="pres">
      <dgm:prSet presAssocID="{62EBA53A-47DD-492F-B75D-337DF5F5E2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1EE04-0AEF-454F-B348-10D92B85B646}" type="pres">
      <dgm:prSet presAssocID="{FF43C80D-B272-4FB8-A8D9-5753B3B0EC2A}" presName="root1" presStyleCnt="0"/>
      <dgm:spPr/>
    </dgm:pt>
    <dgm:pt modelId="{A3F391DC-51BE-4D30-B11D-8612672D91F3}" type="pres">
      <dgm:prSet presAssocID="{FF43C80D-B272-4FB8-A8D9-5753B3B0EC2A}" presName="LevelOneTextNode" presStyleLbl="node0" presStyleIdx="0" presStyleCnt="1" custScaleX="51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391F9-C8F9-485B-9287-45EBF5D79C2D}" type="pres">
      <dgm:prSet presAssocID="{FF43C80D-B272-4FB8-A8D9-5753B3B0EC2A}" presName="level2hierChild" presStyleCnt="0"/>
      <dgm:spPr/>
    </dgm:pt>
    <dgm:pt modelId="{5B559E9D-1916-4410-AF74-4DF5E096DE0E}" type="pres">
      <dgm:prSet presAssocID="{D06EFA15-DAB4-4A8A-8FB2-EF2E6E8717D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1CE287E-AD65-4840-80FD-F88583D1F981}" type="pres">
      <dgm:prSet presAssocID="{D06EFA15-DAB4-4A8A-8FB2-EF2E6E8717D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D2D3E01-BCC1-4436-B581-7F470A57D4B8}" type="pres">
      <dgm:prSet presAssocID="{D3D576B3-067B-4746-986E-E88A7EE6CD1B}" presName="root2" presStyleCnt="0"/>
      <dgm:spPr/>
    </dgm:pt>
    <dgm:pt modelId="{53C0B9DE-37DA-4BE1-8E36-221D3B9B4E18}" type="pres">
      <dgm:prSet presAssocID="{D3D576B3-067B-4746-986E-E88A7EE6CD1B}" presName="LevelTwoTextNode" presStyleLbl="node2" presStyleIdx="0" presStyleCnt="2" custScaleX="197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FA91-0799-494E-BA7B-34D51C2D05EA}" type="pres">
      <dgm:prSet presAssocID="{D3D576B3-067B-4746-986E-E88A7EE6CD1B}" presName="level3hierChild" presStyleCnt="0"/>
      <dgm:spPr/>
    </dgm:pt>
    <dgm:pt modelId="{9B9C0E9D-83B8-461C-817D-AF020CBEE7E1}" type="pres">
      <dgm:prSet presAssocID="{759B6523-6FD1-4B8A-80ED-85BD735A0640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04C0314D-662C-4D8D-909E-5474504F25C1}" type="pres">
      <dgm:prSet presAssocID="{759B6523-6FD1-4B8A-80ED-85BD735A0640}" presName="connTx" presStyleLbl="parChTrans1D3" presStyleIdx="0" presStyleCnt="2"/>
      <dgm:spPr/>
      <dgm:t>
        <a:bodyPr/>
        <a:lstStyle/>
        <a:p>
          <a:endParaRPr lang="ru-RU"/>
        </a:p>
      </dgm:t>
    </dgm:pt>
    <dgm:pt modelId="{597C87BC-4C2E-4549-B7F2-59F617901A40}" type="pres">
      <dgm:prSet presAssocID="{10E2DBD8-E840-48C5-B63A-85AFE67E419F}" presName="root2" presStyleCnt="0"/>
      <dgm:spPr/>
    </dgm:pt>
    <dgm:pt modelId="{5B61C389-B0C9-4D16-89E8-ECF0C85B41E4}" type="pres">
      <dgm:prSet presAssocID="{10E2DBD8-E840-48C5-B63A-85AFE67E419F}" presName="LevelTwoTextNode" presStyleLbl="node3" presStyleIdx="0" presStyleCnt="2" custScaleX="118252" custLinFactNeighborX="1155" custLinFactNeighborY="-1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4933F-6B6E-493E-AA9C-A2047F9CDFC7}" type="pres">
      <dgm:prSet presAssocID="{10E2DBD8-E840-48C5-B63A-85AFE67E419F}" presName="level3hierChild" presStyleCnt="0"/>
      <dgm:spPr/>
    </dgm:pt>
    <dgm:pt modelId="{1203C33C-4D9C-486B-965C-5BCA11447E8C}" type="pres">
      <dgm:prSet presAssocID="{ADA42E09-3C98-4F94-8241-37FB2B36A30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DB276E9-1E94-422F-AE09-6E3AB1732151}" type="pres">
      <dgm:prSet presAssocID="{ADA42E09-3C98-4F94-8241-37FB2B36A30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A09B8B6-31B6-40DB-A32B-3B9D7A678E53}" type="pres">
      <dgm:prSet presAssocID="{FFE541FF-9BC7-464A-BCF1-E40E59042808}" presName="root2" presStyleCnt="0"/>
      <dgm:spPr/>
    </dgm:pt>
    <dgm:pt modelId="{2B89AA09-F2D9-4AA7-AB83-C3D745E0FD69}" type="pres">
      <dgm:prSet presAssocID="{FFE541FF-9BC7-464A-BCF1-E40E59042808}" presName="LevelTwoTextNode" presStyleLbl="node2" presStyleIdx="1" presStyleCnt="2" custScaleX="198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9DB63C-7783-4210-9380-EC950E929B1C}" type="pres">
      <dgm:prSet presAssocID="{FFE541FF-9BC7-464A-BCF1-E40E59042808}" presName="level3hierChild" presStyleCnt="0"/>
      <dgm:spPr/>
    </dgm:pt>
    <dgm:pt modelId="{8AB0BF04-BFB7-4F9A-AEA7-ADD9A3EFD25D}" type="pres">
      <dgm:prSet presAssocID="{D37E42D4-044F-453A-8949-CDDED3C436B4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EE7ACF53-A023-4B19-924E-D53FD05948EE}" type="pres">
      <dgm:prSet presAssocID="{D37E42D4-044F-453A-8949-CDDED3C436B4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70D0417-3C80-4D93-9D68-951B6C2B5EA9}" type="pres">
      <dgm:prSet presAssocID="{8D40F437-BD7E-4A2E-8661-9A5F0701D6FB}" presName="root2" presStyleCnt="0"/>
      <dgm:spPr/>
    </dgm:pt>
    <dgm:pt modelId="{2EEEBA01-C109-49D9-9F32-895348EAF7CF}" type="pres">
      <dgm:prSet presAssocID="{8D40F437-BD7E-4A2E-8661-9A5F0701D6FB}" presName="LevelTwoTextNode" presStyleLbl="node3" presStyleIdx="1" presStyleCnt="2" custScaleX="122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0527D2-943B-4E06-9EC7-B277D904AEB1}" type="pres">
      <dgm:prSet presAssocID="{8D40F437-BD7E-4A2E-8661-9A5F0701D6FB}" presName="level3hierChild" presStyleCnt="0"/>
      <dgm:spPr/>
    </dgm:pt>
  </dgm:ptLst>
  <dgm:cxnLst>
    <dgm:cxn modelId="{0EAC85A3-5BF4-4980-9C15-12676E109DA5}" type="presOf" srcId="{ADA42E09-3C98-4F94-8241-37FB2B36A30E}" destId="{2DB276E9-1E94-422F-AE09-6E3AB1732151}" srcOrd="1" destOrd="0" presId="urn:microsoft.com/office/officeart/2005/8/layout/hierarchy2"/>
    <dgm:cxn modelId="{C245EEF8-4C83-4214-B79B-ECFF191B4E8C}" type="presOf" srcId="{D3D576B3-067B-4746-986E-E88A7EE6CD1B}" destId="{53C0B9DE-37DA-4BE1-8E36-221D3B9B4E18}" srcOrd="0" destOrd="0" presId="urn:microsoft.com/office/officeart/2005/8/layout/hierarchy2"/>
    <dgm:cxn modelId="{37F131DC-DA19-4AD5-8724-3B6B43D64FA1}" srcId="{FF43C80D-B272-4FB8-A8D9-5753B3B0EC2A}" destId="{FFE541FF-9BC7-464A-BCF1-E40E59042808}" srcOrd="1" destOrd="0" parTransId="{ADA42E09-3C98-4F94-8241-37FB2B36A30E}" sibTransId="{AA1C68C9-D367-4A36-9E94-44A24F3BFCED}"/>
    <dgm:cxn modelId="{A445682B-5621-482B-8FE1-F57598C936E8}" srcId="{FF43C80D-B272-4FB8-A8D9-5753B3B0EC2A}" destId="{D3D576B3-067B-4746-986E-E88A7EE6CD1B}" srcOrd="0" destOrd="0" parTransId="{D06EFA15-DAB4-4A8A-8FB2-EF2E6E8717DE}" sibTransId="{1739C499-E144-44C3-B7A1-2D2CA77FAD07}"/>
    <dgm:cxn modelId="{5552D70D-AC22-41F3-B8A6-552765BD2BBB}" srcId="{62EBA53A-47DD-492F-B75D-337DF5F5E225}" destId="{FF43C80D-B272-4FB8-A8D9-5753B3B0EC2A}" srcOrd="0" destOrd="0" parTransId="{EE0DE5B9-53EA-4496-862E-C0A67FE846B7}" sibTransId="{3B5EB5FB-E091-4068-B01F-2C73F4946138}"/>
    <dgm:cxn modelId="{20DC25E7-B564-4B31-9F1E-CCECF05B9A8D}" type="presOf" srcId="{D37E42D4-044F-453A-8949-CDDED3C436B4}" destId="{8AB0BF04-BFB7-4F9A-AEA7-ADD9A3EFD25D}" srcOrd="0" destOrd="0" presId="urn:microsoft.com/office/officeart/2005/8/layout/hierarchy2"/>
    <dgm:cxn modelId="{46676C9C-FCB8-48A5-8B46-AF063D9FF96A}" type="presOf" srcId="{8D40F437-BD7E-4A2E-8661-9A5F0701D6FB}" destId="{2EEEBA01-C109-49D9-9F32-895348EAF7CF}" srcOrd="0" destOrd="0" presId="urn:microsoft.com/office/officeart/2005/8/layout/hierarchy2"/>
    <dgm:cxn modelId="{914D5989-9AC2-4BC0-B999-F8FB85E89E6B}" type="presOf" srcId="{FF43C80D-B272-4FB8-A8D9-5753B3B0EC2A}" destId="{A3F391DC-51BE-4D30-B11D-8612672D91F3}" srcOrd="0" destOrd="0" presId="urn:microsoft.com/office/officeart/2005/8/layout/hierarchy2"/>
    <dgm:cxn modelId="{124D5A72-63BD-4361-B52B-9890647E46C2}" type="presOf" srcId="{759B6523-6FD1-4B8A-80ED-85BD735A0640}" destId="{04C0314D-662C-4D8D-909E-5474504F25C1}" srcOrd="1" destOrd="0" presId="urn:microsoft.com/office/officeart/2005/8/layout/hierarchy2"/>
    <dgm:cxn modelId="{DE2CFF0F-CDF0-434E-8056-5D3EA83B7DE3}" type="presOf" srcId="{FFE541FF-9BC7-464A-BCF1-E40E59042808}" destId="{2B89AA09-F2D9-4AA7-AB83-C3D745E0FD69}" srcOrd="0" destOrd="0" presId="urn:microsoft.com/office/officeart/2005/8/layout/hierarchy2"/>
    <dgm:cxn modelId="{4F67EF41-44AF-4D07-B12E-0877F0648C5A}" srcId="{FFE541FF-9BC7-464A-BCF1-E40E59042808}" destId="{8D40F437-BD7E-4A2E-8661-9A5F0701D6FB}" srcOrd="0" destOrd="0" parTransId="{D37E42D4-044F-453A-8949-CDDED3C436B4}" sibTransId="{DF5F12F2-9AEB-4FFE-BF88-68B3EE651552}"/>
    <dgm:cxn modelId="{A4AE4B31-4EC6-48D4-859F-2FD6DC5985A3}" srcId="{D3D576B3-067B-4746-986E-E88A7EE6CD1B}" destId="{10E2DBD8-E840-48C5-B63A-85AFE67E419F}" srcOrd="0" destOrd="0" parTransId="{759B6523-6FD1-4B8A-80ED-85BD735A0640}" sibTransId="{204A1857-DC76-4FDD-9374-B4E7CBBD1255}"/>
    <dgm:cxn modelId="{2793BFA4-98FF-4656-AABD-B5E589572388}" type="presOf" srcId="{D06EFA15-DAB4-4A8A-8FB2-EF2E6E8717DE}" destId="{5B559E9D-1916-4410-AF74-4DF5E096DE0E}" srcOrd="0" destOrd="0" presId="urn:microsoft.com/office/officeart/2005/8/layout/hierarchy2"/>
    <dgm:cxn modelId="{7430DFA5-C921-4140-8B04-7F49B9658FBC}" type="presOf" srcId="{D37E42D4-044F-453A-8949-CDDED3C436B4}" destId="{EE7ACF53-A023-4B19-924E-D53FD05948EE}" srcOrd="1" destOrd="0" presId="urn:microsoft.com/office/officeart/2005/8/layout/hierarchy2"/>
    <dgm:cxn modelId="{CA2C9024-B5B8-4B83-A376-B484EFD42131}" type="presOf" srcId="{10E2DBD8-E840-48C5-B63A-85AFE67E419F}" destId="{5B61C389-B0C9-4D16-89E8-ECF0C85B41E4}" srcOrd="0" destOrd="0" presId="urn:microsoft.com/office/officeart/2005/8/layout/hierarchy2"/>
    <dgm:cxn modelId="{D66FC614-7292-402B-9817-3FFD9374148D}" type="presOf" srcId="{759B6523-6FD1-4B8A-80ED-85BD735A0640}" destId="{9B9C0E9D-83B8-461C-817D-AF020CBEE7E1}" srcOrd="0" destOrd="0" presId="urn:microsoft.com/office/officeart/2005/8/layout/hierarchy2"/>
    <dgm:cxn modelId="{82C51922-30E7-46B8-BDF6-4A2AC88D62C0}" type="presOf" srcId="{D06EFA15-DAB4-4A8A-8FB2-EF2E6E8717DE}" destId="{B1CE287E-AD65-4840-80FD-F88583D1F981}" srcOrd="1" destOrd="0" presId="urn:microsoft.com/office/officeart/2005/8/layout/hierarchy2"/>
    <dgm:cxn modelId="{746B948E-01AB-42C8-B7F8-5EDF050FC53F}" type="presOf" srcId="{ADA42E09-3C98-4F94-8241-37FB2B36A30E}" destId="{1203C33C-4D9C-486B-965C-5BCA11447E8C}" srcOrd="0" destOrd="0" presId="urn:microsoft.com/office/officeart/2005/8/layout/hierarchy2"/>
    <dgm:cxn modelId="{3C370B0F-17A7-45E4-9469-4C4043B79AD6}" type="presOf" srcId="{62EBA53A-47DD-492F-B75D-337DF5F5E225}" destId="{D2593F23-EB24-40EC-B1E3-0B9A05140BA9}" srcOrd="0" destOrd="0" presId="urn:microsoft.com/office/officeart/2005/8/layout/hierarchy2"/>
    <dgm:cxn modelId="{02AC71BA-724D-4759-870B-BAFC5B2D8081}" type="presParOf" srcId="{D2593F23-EB24-40EC-B1E3-0B9A05140BA9}" destId="{FD11EE04-0AEF-454F-B348-10D92B85B646}" srcOrd="0" destOrd="0" presId="urn:microsoft.com/office/officeart/2005/8/layout/hierarchy2"/>
    <dgm:cxn modelId="{765CDFDE-7D0B-4DB7-A420-CF329E9AE3C2}" type="presParOf" srcId="{FD11EE04-0AEF-454F-B348-10D92B85B646}" destId="{A3F391DC-51BE-4D30-B11D-8612672D91F3}" srcOrd="0" destOrd="0" presId="urn:microsoft.com/office/officeart/2005/8/layout/hierarchy2"/>
    <dgm:cxn modelId="{5119E133-5D9A-4DB1-9FAF-0BD39902F2B3}" type="presParOf" srcId="{FD11EE04-0AEF-454F-B348-10D92B85B646}" destId="{A82391F9-C8F9-485B-9287-45EBF5D79C2D}" srcOrd="1" destOrd="0" presId="urn:microsoft.com/office/officeart/2005/8/layout/hierarchy2"/>
    <dgm:cxn modelId="{D5FBFBFB-A019-4201-9AD6-6E33A9A2B307}" type="presParOf" srcId="{A82391F9-C8F9-485B-9287-45EBF5D79C2D}" destId="{5B559E9D-1916-4410-AF74-4DF5E096DE0E}" srcOrd="0" destOrd="0" presId="urn:microsoft.com/office/officeart/2005/8/layout/hierarchy2"/>
    <dgm:cxn modelId="{13B8250F-B488-48C3-8E4F-FD685D039C1E}" type="presParOf" srcId="{5B559E9D-1916-4410-AF74-4DF5E096DE0E}" destId="{B1CE287E-AD65-4840-80FD-F88583D1F981}" srcOrd="0" destOrd="0" presId="urn:microsoft.com/office/officeart/2005/8/layout/hierarchy2"/>
    <dgm:cxn modelId="{DA737836-0108-4AC8-B905-3A5D45CD05EF}" type="presParOf" srcId="{A82391F9-C8F9-485B-9287-45EBF5D79C2D}" destId="{AD2D3E01-BCC1-4436-B581-7F470A57D4B8}" srcOrd="1" destOrd="0" presId="urn:microsoft.com/office/officeart/2005/8/layout/hierarchy2"/>
    <dgm:cxn modelId="{E091CB98-263E-4473-BAAA-076AA8B3D9D6}" type="presParOf" srcId="{AD2D3E01-BCC1-4436-B581-7F470A57D4B8}" destId="{53C0B9DE-37DA-4BE1-8E36-221D3B9B4E18}" srcOrd="0" destOrd="0" presId="urn:microsoft.com/office/officeart/2005/8/layout/hierarchy2"/>
    <dgm:cxn modelId="{8F2A0017-07E7-4FD0-B8E9-015487014B27}" type="presParOf" srcId="{AD2D3E01-BCC1-4436-B581-7F470A57D4B8}" destId="{07FFFA91-0799-494E-BA7B-34D51C2D05EA}" srcOrd="1" destOrd="0" presId="urn:microsoft.com/office/officeart/2005/8/layout/hierarchy2"/>
    <dgm:cxn modelId="{58FFC921-C42A-4858-A18E-29DB9DC452EE}" type="presParOf" srcId="{07FFFA91-0799-494E-BA7B-34D51C2D05EA}" destId="{9B9C0E9D-83B8-461C-817D-AF020CBEE7E1}" srcOrd="0" destOrd="0" presId="urn:microsoft.com/office/officeart/2005/8/layout/hierarchy2"/>
    <dgm:cxn modelId="{D1921BE3-481E-4AC6-91DE-96D1A01BA103}" type="presParOf" srcId="{9B9C0E9D-83B8-461C-817D-AF020CBEE7E1}" destId="{04C0314D-662C-4D8D-909E-5474504F25C1}" srcOrd="0" destOrd="0" presId="urn:microsoft.com/office/officeart/2005/8/layout/hierarchy2"/>
    <dgm:cxn modelId="{F7587D2F-D69A-4BC7-93BB-5E80F4C49D51}" type="presParOf" srcId="{07FFFA91-0799-494E-BA7B-34D51C2D05EA}" destId="{597C87BC-4C2E-4549-B7F2-59F617901A40}" srcOrd="1" destOrd="0" presId="urn:microsoft.com/office/officeart/2005/8/layout/hierarchy2"/>
    <dgm:cxn modelId="{8D1E86FF-7AFD-40ED-9A61-5805216AE5C9}" type="presParOf" srcId="{597C87BC-4C2E-4549-B7F2-59F617901A40}" destId="{5B61C389-B0C9-4D16-89E8-ECF0C85B41E4}" srcOrd="0" destOrd="0" presId="urn:microsoft.com/office/officeart/2005/8/layout/hierarchy2"/>
    <dgm:cxn modelId="{FE71B3EB-3969-44AB-AEAA-78C58FDE505A}" type="presParOf" srcId="{597C87BC-4C2E-4549-B7F2-59F617901A40}" destId="{4674933F-6B6E-493E-AA9C-A2047F9CDFC7}" srcOrd="1" destOrd="0" presId="urn:microsoft.com/office/officeart/2005/8/layout/hierarchy2"/>
    <dgm:cxn modelId="{38A8D764-4344-40F0-B80E-5780FE20ED94}" type="presParOf" srcId="{A82391F9-C8F9-485B-9287-45EBF5D79C2D}" destId="{1203C33C-4D9C-486B-965C-5BCA11447E8C}" srcOrd="2" destOrd="0" presId="urn:microsoft.com/office/officeart/2005/8/layout/hierarchy2"/>
    <dgm:cxn modelId="{B6476BD6-EFA5-4298-BDE6-0D6BAC555043}" type="presParOf" srcId="{1203C33C-4D9C-486B-965C-5BCA11447E8C}" destId="{2DB276E9-1E94-422F-AE09-6E3AB1732151}" srcOrd="0" destOrd="0" presId="urn:microsoft.com/office/officeart/2005/8/layout/hierarchy2"/>
    <dgm:cxn modelId="{6F42727C-60A8-4FDF-9A69-B8F3B947BE12}" type="presParOf" srcId="{A82391F9-C8F9-485B-9287-45EBF5D79C2D}" destId="{2A09B8B6-31B6-40DB-A32B-3B9D7A678E53}" srcOrd="3" destOrd="0" presId="urn:microsoft.com/office/officeart/2005/8/layout/hierarchy2"/>
    <dgm:cxn modelId="{6E8E8DED-15C5-4186-AC1E-05CBB0133B26}" type="presParOf" srcId="{2A09B8B6-31B6-40DB-A32B-3B9D7A678E53}" destId="{2B89AA09-F2D9-4AA7-AB83-C3D745E0FD69}" srcOrd="0" destOrd="0" presId="urn:microsoft.com/office/officeart/2005/8/layout/hierarchy2"/>
    <dgm:cxn modelId="{5F2029EB-05EB-41ED-9C2A-8395ABA9BE47}" type="presParOf" srcId="{2A09B8B6-31B6-40DB-A32B-3B9D7A678E53}" destId="{239DB63C-7783-4210-9380-EC950E929B1C}" srcOrd="1" destOrd="0" presId="urn:microsoft.com/office/officeart/2005/8/layout/hierarchy2"/>
    <dgm:cxn modelId="{1CED354A-EA57-4B9F-BCAB-B5C4D9C51EEC}" type="presParOf" srcId="{239DB63C-7783-4210-9380-EC950E929B1C}" destId="{8AB0BF04-BFB7-4F9A-AEA7-ADD9A3EFD25D}" srcOrd="0" destOrd="0" presId="urn:microsoft.com/office/officeart/2005/8/layout/hierarchy2"/>
    <dgm:cxn modelId="{045F4C62-6BCA-45C0-BD94-0A3B57D9058F}" type="presParOf" srcId="{8AB0BF04-BFB7-4F9A-AEA7-ADD9A3EFD25D}" destId="{EE7ACF53-A023-4B19-924E-D53FD05948EE}" srcOrd="0" destOrd="0" presId="urn:microsoft.com/office/officeart/2005/8/layout/hierarchy2"/>
    <dgm:cxn modelId="{3DDB67F0-C604-4AE9-A567-A085A7A11357}" type="presParOf" srcId="{239DB63C-7783-4210-9380-EC950E929B1C}" destId="{270D0417-3C80-4D93-9D68-951B6C2B5EA9}" srcOrd="1" destOrd="0" presId="urn:microsoft.com/office/officeart/2005/8/layout/hierarchy2"/>
    <dgm:cxn modelId="{5E8F4149-26BD-43D3-8831-EB8F833C8FD7}" type="presParOf" srcId="{270D0417-3C80-4D93-9D68-951B6C2B5EA9}" destId="{2EEEBA01-C109-49D9-9F32-895348EAF7CF}" srcOrd="0" destOrd="0" presId="urn:microsoft.com/office/officeart/2005/8/layout/hierarchy2"/>
    <dgm:cxn modelId="{34BBB10A-64FC-4D68-BDA5-A4A4BD24C308}" type="presParOf" srcId="{270D0417-3C80-4D93-9D68-951B6C2B5EA9}" destId="{DE0527D2-943B-4E06-9EC7-B277D904AE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BA53A-47DD-492F-B75D-337DF5F5E225}" type="doc">
      <dgm:prSet loTypeId="urn:microsoft.com/office/officeart/2005/8/layout/hierarchy2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F43C80D-B272-4FB8-A8D9-5753B3B0EC2A}">
      <dgm:prSet phldrT="[Текст]" custT="1"/>
      <dgm:spPr/>
      <dgm:t>
        <a:bodyPr/>
        <a:lstStyle/>
        <a:p>
          <a:r>
            <a:rPr lang="ru-RU" sz="1800" b="1" dirty="0" smtClean="0"/>
            <a:t>ГИА-11</a:t>
          </a:r>
          <a:endParaRPr lang="ru-RU" sz="1800" b="1" dirty="0"/>
        </a:p>
      </dgm:t>
    </dgm:pt>
    <dgm:pt modelId="{EE0DE5B9-53EA-4496-862E-C0A67FE846B7}" type="parTrans" cxnId="{5552D70D-AC22-41F3-B8A6-552765BD2BBB}">
      <dgm:prSet/>
      <dgm:spPr/>
      <dgm:t>
        <a:bodyPr/>
        <a:lstStyle/>
        <a:p>
          <a:endParaRPr lang="ru-RU" sz="1800" b="1"/>
        </a:p>
      </dgm:t>
    </dgm:pt>
    <dgm:pt modelId="{3B5EB5FB-E091-4068-B01F-2C73F4946138}" type="sibTrans" cxnId="{5552D70D-AC22-41F3-B8A6-552765BD2BBB}">
      <dgm:prSet/>
      <dgm:spPr/>
      <dgm:t>
        <a:bodyPr/>
        <a:lstStyle/>
        <a:p>
          <a:endParaRPr lang="ru-RU" sz="1800" b="1"/>
        </a:p>
      </dgm:t>
    </dgm:pt>
    <dgm:pt modelId="{D3D576B3-067B-4746-986E-E88A7EE6CD1B}">
      <dgm:prSet phldrT="[Текст]" custT="1"/>
      <dgm:spPr/>
      <dgm:t>
        <a:bodyPr/>
        <a:lstStyle/>
        <a:p>
          <a:r>
            <a:rPr lang="ru-RU" sz="1800" b="1" dirty="0" smtClean="0"/>
            <a:t>ЕГЭ – 5 ППЭ</a:t>
          </a:r>
        </a:p>
        <a:p>
          <a:r>
            <a:rPr lang="ru-RU" sz="1800" b="1" dirty="0" smtClean="0"/>
            <a:t>(ОУ № 6, 56, 65, 90, 107)</a:t>
          </a:r>
          <a:endParaRPr lang="ru-RU" sz="1800" b="1" dirty="0"/>
        </a:p>
      </dgm:t>
    </dgm:pt>
    <dgm:pt modelId="{D06EFA15-DAB4-4A8A-8FB2-EF2E6E8717DE}" type="parTrans" cxnId="{A445682B-5621-482B-8FE1-F57598C936E8}">
      <dgm:prSet custT="1"/>
      <dgm:spPr/>
      <dgm:t>
        <a:bodyPr/>
        <a:lstStyle/>
        <a:p>
          <a:endParaRPr lang="ru-RU" sz="1800" b="1"/>
        </a:p>
      </dgm:t>
    </dgm:pt>
    <dgm:pt modelId="{1739C499-E144-44C3-B7A1-2D2CA77FAD07}" type="sibTrans" cxnId="{A445682B-5621-482B-8FE1-F57598C936E8}">
      <dgm:prSet/>
      <dgm:spPr/>
      <dgm:t>
        <a:bodyPr/>
        <a:lstStyle/>
        <a:p>
          <a:endParaRPr lang="ru-RU" sz="1800" b="1"/>
        </a:p>
      </dgm:t>
    </dgm:pt>
    <dgm:pt modelId="{10E2DBD8-E840-48C5-B63A-85AFE67E419F}">
      <dgm:prSet phldrT="[Текст]" custT="1"/>
      <dgm:spPr/>
      <dgm:t>
        <a:bodyPr/>
        <a:lstStyle/>
        <a:p>
          <a:r>
            <a:rPr lang="ru-RU" sz="1800" b="1" dirty="0" smtClean="0"/>
            <a:t>32 ППЭ/экзаменов</a:t>
          </a:r>
          <a:endParaRPr lang="ru-RU" sz="1800" b="1" dirty="0"/>
        </a:p>
      </dgm:t>
    </dgm:pt>
    <dgm:pt modelId="{759B6523-6FD1-4B8A-80ED-85BD735A0640}" type="parTrans" cxnId="{A4AE4B31-4EC6-48D4-859F-2FD6DC5985A3}">
      <dgm:prSet custT="1"/>
      <dgm:spPr/>
      <dgm:t>
        <a:bodyPr/>
        <a:lstStyle/>
        <a:p>
          <a:endParaRPr lang="ru-RU" sz="1800" b="1"/>
        </a:p>
      </dgm:t>
    </dgm:pt>
    <dgm:pt modelId="{204A1857-DC76-4FDD-9374-B4E7CBBD1255}" type="sibTrans" cxnId="{A4AE4B31-4EC6-48D4-859F-2FD6DC5985A3}">
      <dgm:prSet/>
      <dgm:spPr/>
      <dgm:t>
        <a:bodyPr/>
        <a:lstStyle/>
        <a:p>
          <a:endParaRPr lang="ru-RU" sz="1800" b="1"/>
        </a:p>
      </dgm:t>
    </dgm:pt>
    <dgm:pt modelId="{FFE541FF-9BC7-464A-BCF1-E40E59042808}">
      <dgm:prSet phldrT="[Текст]" custT="1"/>
      <dgm:spPr/>
      <dgm:t>
        <a:bodyPr/>
        <a:lstStyle/>
        <a:p>
          <a:r>
            <a:rPr lang="ru-RU" sz="1800" b="1" dirty="0" smtClean="0"/>
            <a:t>ГВЭ – 1 ППЭ</a:t>
          </a:r>
        </a:p>
        <a:p>
          <a:r>
            <a:rPr lang="ru-RU" sz="1800" b="1" dirty="0" smtClean="0"/>
            <a:t>(ОУ №102)</a:t>
          </a:r>
          <a:endParaRPr lang="ru-RU" sz="1800" b="1" dirty="0"/>
        </a:p>
      </dgm:t>
    </dgm:pt>
    <dgm:pt modelId="{ADA42E09-3C98-4F94-8241-37FB2B36A30E}" type="parTrans" cxnId="{37F131DC-DA19-4AD5-8724-3B6B43D64FA1}">
      <dgm:prSet custT="1"/>
      <dgm:spPr/>
      <dgm:t>
        <a:bodyPr/>
        <a:lstStyle/>
        <a:p>
          <a:endParaRPr lang="ru-RU" sz="1800" b="1"/>
        </a:p>
      </dgm:t>
    </dgm:pt>
    <dgm:pt modelId="{AA1C68C9-D367-4A36-9E94-44A24F3BFCED}" type="sibTrans" cxnId="{37F131DC-DA19-4AD5-8724-3B6B43D64FA1}">
      <dgm:prSet/>
      <dgm:spPr/>
      <dgm:t>
        <a:bodyPr/>
        <a:lstStyle/>
        <a:p>
          <a:endParaRPr lang="ru-RU" sz="1800" b="1"/>
        </a:p>
      </dgm:t>
    </dgm:pt>
    <dgm:pt modelId="{8D40F437-BD7E-4A2E-8661-9A5F0701D6FB}">
      <dgm:prSet phldrT="[Текст]" custT="1"/>
      <dgm:spPr/>
      <dgm:t>
        <a:bodyPr/>
        <a:lstStyle/>
        <a:p>
          <a:r>
            <a:rPr lang="ru-RU" sz="1800" b="1" dirty="0" smtClean="0"/>
            <a:t>4 ППЭ/экзаменов </a:t>
          </a:r>
          <a:endParaRPr lang="ru-RU" sz="1800" b="1" dirty="0"/>
        </a:p>
      </dgm:t>
    </dgm:pt>
    <dgm:pt modelId="{D37E42D4-044F-453A-8949-CDDED3C436B4}" type="parTrans" cxnId="{4F67EF41-44AF-4D07-B12E-0877F0648C5A}">
      <dgm:prSet custT="1"/>
      <dgm:spPr/>
      <dgm:t>
        <a:bodyPr/>
        <a:lstStyle/>
        <a:p>
          <a:endParaRPr lang="ru-RU" sz="1800" b="1"/>
        </a:p>
      </dgm:t>
    </dgm:pt>
    <dgm:pt modelId="{DF5F12F2-9AEB-4FFE-BF88-68B3EE651552}" type="sibTrans" cxnId="{4F67EF41-44AF-4D07-B12E-0877F0648C5A}">
      <dgm:prSet/>
      <dgm:spPr/>
      <dgm:t>
        <a:bodyPr/>
        <a:lstStyle/>
        <a:p>
          <a:endParaRPr lang="ru-RU" sz="1800" b="1"/>
        </a:p>
      </dgm:t>
    </dgm:pt>
    <dgm:pt modelId="{D2593F23-EB24-40EC-B1E3-0B9A05140BA9}" type="pres">
      <dgm:prSet presAssocID="{62EBA53A-47DD-492F-B75D-337DF5F5E2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1EE04-0AEF-454F-B348-10D92B85B646}" type="pres">
      <dgm:prSet presAssocID="{FF43C80D-B272-4FB8-A8D9-5753B3B0EC2A}" presName="root1" presStyleCnt="0"/>
      <dgm:spPr/>
    </dgm:pt>
    <dgm:pt modelId="{A3F391DC-51BE-4D30-B11D-8612672D91F3}" type="pres">
      <dgm:prSet presAssocID="{FF43C80D-B272-4FB8-A8D9-5753B3B0EC2A}" presName="LevelOneTextNode" presStyleLbl="node0" presStyleIdx="0" presStyleCnt="1" custScaleX="51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391F9-C8F9-485B-9287-45EBF5D79C2D}" type="pres">
      <dgm:prSet presAssocID="{FF43C80D-B272-4FB8-A8D9-5753B3B0EC2A}" presName="level2hierChild" presStyleCnt="0"/>
      <dgm:spPr/>
    </dgm:pt>
    <dgm:pt modelId="{5B559E9D-1916-4410-AF74-4DF5E096DE0E}" type="pres">
      <dgm:prSet presAssocID="{D06EFA15-DAB4-4A8A-8FB2-EF2E6E8717D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1CE287E-AD65-4840-80FD-F88583D1F981}" type="pres">
      <dgm:prSet presAssocID="{D06EFA15-DAB4-4A8A-8FB2-EF2E6E8717D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D2D3E01-BCC1-4436-B581-7F470A57D4B8}" type="pres">
      <dgm:prSet presAssocID="{D3D576B3-067B-4746-986E-E88A7EE6CD1B}" presName="root2" presStyleCnt="0"/>
      <dgm:spPr/>
    </dgm:pt>
    <dgm:pt modelId="{53C0B9DE-37DA-4BE1-8E36-221D3B9B4E18}" type="pres">
      <dgm:prSet presAssocID="{D3D576B3-067B-4746-986E-E88A7EE6CD1B}" presName="LevelTwoTextNode" presStyleLbl="node2" presStyleIdx="0" presStyleCnt="2" custScaleX="197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FA91-0799-494E-BA7B-34D51C2D05EA}" type="pres">
      <dgm:prSet presAssocID="{D3D576B3-067B-4746-986E-E88A7EE6CD1B}" presName="level3hierChild" presStyleCnt="0"/>
      <dgm:spPr/>
    </dgm:pt>
    <dgm:pt modelId="{9B9C0E9D-83B8-461C-817D-AF020CBEE7E1}" type="pres">
      <dgm:prSet presAssocID="{759B6523-6FD1-4B8A-80ED-85BD735A0640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04C0314D-662C-4D8D-909E-5474504F25C1}" type="pres">
      <dgm:prSet presAssocID="{759B6523-6FD1-4B8A-80ED-85BD735A0640}" presName="connTx" presStyleLbl="parChTrans1D3" presStyleIdx="0" presStyleCnt="2"/>
      <dgm:spPr/>
      <dgm:t>
        <a:bodyPr/>
        <a:lstStyle/>
        <a:p>
          <a:endParaRPr lang="ru-RU"/>
        </a:p>
      </dgm:t>
    </dgm:pt>
    <dgm:pt modelId="{597C87BC-4C2E-4549-B7F2-59F617901A40}" type="pres">
      <dgm:prSet presAssocID="{10E2DBD8-E840-48C5-B63A-85AFE67E419F}" presName="root2" presStyleCnt="0"/>
      <dgm:spPr/>
    </dgm:pt>
    <dgm:pt modelId="{5B61C389-B0C9-4D16-89E8-ECF0C85B41E4}" type="pres">
      <dgm:prSet presAssocID="{10E2DBD8-E840-48C5-B63A-85AFE67E419F}" presName="LevelTwoTextNode" presStyleLbl="node3" presStyleIdx="0" presStyleCnt="2" custScaleX="118252" custLinFactNeighborX="1155" custLinFactNeighborY="-1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4933F-6B6E-493E-AA9C-A2047F9CDFC7}" type="pres">
      <dgm:prSet presAssocID="{10E2DBD8-E840-48C5-B63A-85AFE67E419F}" presName="level3hierChild" presStyleCnt="0"/>
      <dgm:spPr/>
    </dgm:pt>
    <dgm:pt modelId="{1203C33C-4D9C-486B-965C-5BCA11447E8C}" type="pres">
      <dgm:prSet presAssocID="{ADA42E09-3C98-4F94-8241-37FB2B36A30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DB276E9-1E94-422F-AE09-6E3AB1732151}" type="pres">
      <dgm:prSet presAssocID="{ADA42E09-3C98-4F94-8241-37FB2B36A30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A09B8B6-31B6-40DB-A32B-3B9D7A678E53}" type="pres">
      <dgm:prSet presAssocID="{FFE541FF-9BC7-464A-BCF1-E40E59042808}" presName="root2" presStyleCnt="0"/>
      <dgm:spPr/>
    </dgm:pt>
    <dgm:pt modelId="{2B89AA09-F2D9-4AA7-AB83-C3D745E0FD69}" type="pres">
      <dgm:prSet presAssocID="{FFE541FF-9BC7-464A-BCF1-E40E59042808}" presName="LevelTwoTextNode" presStyleLbl="node2" presStyleIdx="1" presStyleCnt="2" custScaleX="198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9DB63C-7783-4210-9380-EC950E929B1C}" type="pres">
      <dgm:prSet presAssocID="{FFE541FF-9BC7-464A-BCF1-E40E59042808}" presName="level3hierChild" presStyleCnt="0"/>
      <dgm:spPr/>
    </dgm:pt>
    <dgm:pt modelId="{8AB0BF04-BFB7-4F9A-AEA7-ADD9A3EFD25D}" type="pres">
      <dgm:prSet presAssocID="{D37E42D4-044F-453A-8949-CDDED3C436B4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EE7ACF53-A023-4B19-924E-D53FD05948EE}" type="pres">
      <dgm:prSet presAssocID="{D37E42D4-044F-453A-8949-CDDED3C436B4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70D0417-3C80-4D93-9D68-951B6C2B5EA9}" type="pres">
      <dgm:prSet presAssocID="{8D40F437-BD7E-4A2E-8661-9A5F0701D6FB}" presName="root2" presStyleCnt="0"/>
      <dgm:spPr/>
    </dgm:pt>
    <dgm:pt modelId="{2EEEBA01-C109-49D9-9F32-895348EAF7CF}" type="pres">
      <dgm:prSet presAssocID="{8D40F437-BD7E-4A2E-8661-9A5F0701D6FB}" presName="LevelTwoTextNode" presStyleLbl="node3" presStyleIdx="1" presStyleCnt="2" custScaleX="122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0527D2-943B-4E06-9EC7-B277D904AEB1}" type="pres">
      <dgm:prSet presAssocID="{8D40F437-BD7E-4A2E-8661-9A5F0701D6FB}" presName="level3hierChild" presStyleCnt="0"/>
      <dgm:spPr/>
    </dgm:pt>
  </dgm:ptLst>
  <dgm:cxnLst>
    <dgm:cxn modelId="{D4D24259-583F-48FD-B7BC-4BEEF251ED89}" type="presOf" srcId="{10E2DBD8-E840-48C5-B63A-85AFE67E419F}" destId="{5B61C389-B0C9-4D16-89E8-ECF0C85B41E4}" srcOrd="0" destOrd="0" presId="urn:microsoft.com/office/officeart/2005/8/layout/hierarchy2"/>
    <dgm:cxn modelId="{37F131DC-DA19-4AD5-8724-3B6B43D64FA1}" srcId="{FF43C80D-B272-4FB8-A8D9-5753B3B0EC2A}" destId="{FFE541FF-9BC7-464A-BCF1-E40E59042808}" srcOrd="1" destOrd="0" parTransId="{ADA42E09-3C98-4F94-8241-37FB2B36A30E}" sibTransId="{AA1C68C9-D367-4A36-9E94-44A24F3BFCED}"/>
    <dgm:cxn modelId="{22BB9451-2B5B-4214-994A-D782C1C08525}" type="presOf" srcId="{62EBA53A-47DD-492F-B75D-337DF5F5E225}" destId="{D2593F23-EB24-40EC-B1E3-0B9A05140BA9}" srcOrd="0" destOrd="0" presId="urn:microsoft.com/office/officeart/2005/8/layout/hierarchy2"/>
    <dgm:cxn modelId="{0FE55A38-C210-40E9-9FAC-4FD461FD6C99}" type="presOf" srcId="{FF43C80D-B272-4FB8-A8D9-5753B3B0EC2A}" destId="{A3F391DC-51BE-4D30-B11D-8612672D91F3}" srcOrd="0" destOrd="0" presId="urn:microsoft.com/office/officeart/2005/8/layout/hierarchy2"/>
    <dgm:cxn modelId="{C7F963DE-7ADF-4106-B356-73C561C7AF13}" type="presOf" srcId="{8D40F437-BD7E-4A2E-8661-9A5F0701D6FB}" destId="{2EEEBA01-C109-49D9-9F32-895348EAF7CF}" srcOrd="0" destOrd="0" presId="urn:microsoft.com/office/officeart/2005/8/layout/hierarchy2"/>
    <dgm:cxn modelId="{71387912-B7A2-47B3-8920-0B1CB6EB2974}" type="presOf" srcId="{D37E42D4-044F-453A-8949-CDDED3C436B4}" destId="{8AB0BF04-BFB7-4F9A-AEA7-ADD9A3EFD25D}" srcOrd="0" destOrd="0" presId="urn:microsoft.com/office/officeart/2005/8/layout/hierarchy2"/>
    <dgm:cxn modelId="{B2312D50-75DA-4C16-A014-528932C542A9}" type="presOf" srcId="{D06EFA15-DAB4-4A8A-8FB2-EF2E6E8717DE}" destId="{5B559E9D-1916-4410-AF74-4DF5E096DE0E}" srcOrd="0" destOrd="0" presId="urn:microsoft.com/office/officeart/2005/8/layout/hierarchy2"/>
    <dgm:cxn modelId="{5DE4E6D2-7DE9-4DA7-B7EC-0A537DBA4D3E}" type="presOf" srcId="{ADA42E09-3C98-4F94-8241-37FB2B36A30E}" destId="{2DB276E9-1E94-422F-AE09-6E3AB1732151}" srcOrd="1" destOrd="0" presId="urn:microsoft.com/office/officeart/2005/8/layout/hierarchy2"/>
    <dgm:cxn modelId="{5552D70D-AC22-41F3-B8A6-552765BD2BBB}" srcId="{62EBA53A-47DD-492F-B75D-337DF5F5E225}" destId="{FF43C80D-B272-4FB8-A8D9-5753B3B0EC2A}" srcOrd="0" destOrd="0" parTransId="{EE0DE5B9-53EA-4496-862E-C0A67FE846B7}" sibTransId="{3B5EB5FB-E091-4068-B01F-2C73F4946138}"/>
    <dgm:cxn modelId="{6DF69FCC-F92C-4009-A3C6-214894A52031}" type="presOf" srcId="{FFE541FF-9BC7-464A-BCF1-E40E59042808}" destId="{2B89AA09-F2D9-4AA7-AB83-C3D745E0FD69}" srcOrd="0" destOrd="0" presId="urn:microsoft.com/office/officeart/2005/8/layout/hierarchy2"/>
    <dgm:cxn modelId="{DF57DEB2-FA5F-459E-8A3B-058C47B19B58}" type="presOf" srcId="{759B6523-6FD1-4B8A-80ED-85BD735A0640}" destId="{9B9C0E9D-83B8-461C-817D-AF020CBEE7E1}" srcOrd="0" destOrd="0" presId="urn:microsoft.com/office/officeart/2005/8/layout/hierarchy2"/>
    <dgm:cxn modelId="{5A85B3E1-C39C-413F-A91B-AC14FEA7D4BC}" type="presOf" srcId="{D37E42D4-044F-453A-8949-CDDED3C436B4}" destId="{EE7ACF53-A023-4B19-924E-D53FD05948EE}" srcOrd="1" destOrd="0" presId="urn:microsoft.com/office/officeart/2005/8/layout/hierarchy2"/>
    <dgm:cxn modelId="{A4AE4B31-4EC6-48D4-859F-2FD6DC5985A3}" srcId="{D3D576B3-067B-4746-986E-E88A7EE6CD1B}" destId="{10E2DBD8-E840-48C5-B63A-85AFE67E419F}" srcOrd="0" destOrd="0" parTransId="{759B6523-6FD1-4B8A-80ED-85BD735A0640}" sibTransId="{204A1857-DC76-4FDD-9374-B4E7CBBD1255}"/>
    <dgm:cxn modelId="{F3C60ACF-6F7C-434A-9C27-20710BF2BE81}" type="presOf" srcId="{ADA42E09-3C98-4F94-8241-37FB2B36A30E}" destId="{1203C33C-4D9C-486B-965C-5BCA11447E8C}" srcOrd="0" destOrd="0" presId="urn:microsoft.com/office/officeart/2005/8/layout/hierarchy2"/>
    <dgm:cxn modelId="{A445682B-5621-482B-8FE1-F57598C936E8}" srcId="{FF43C80D-B272-4FB8-A8D9-5753B3B0EC2A}" destId="{D3D576B3-067B-4746-986E-E88A7EE6CD1B}" srcOrd="0" destOrd="0" parTransId="{D06EFA15-DAB4-4A8A-8FB2-EF2E6E8717DE}" sibTransId="{1739C499-E144-44C3-B7A1-2D2CA77FAD07}"/>
    <dgm:cxn modelId="{AC1C7422-35BA-4D4E-AD88-95C874086082}" type="presOf" srcId="{759B6523-6FD1-4B8A-80ED-85BD735A0640}" destId="{04C0314D-662C-4D8D-909E-5474504F25C1}" srcOrd="1" destOrd="0" presId="urn:microsoft.com/office/officeart/2005/8/layout/hierarchy2"/>
    <dgm:cxn modelId="{4BD64BFB-7138-4C0D-BE61-9F200E7637AD}" type="presOf" srcId="{D3D576B3-067B-4746-986E-E88A7EE6CD1B}" destId="{53C0B9DE-37DA-4BE1-8E36-221D3B9B4E18}" srcOrd="0" destOrd="0" presId="urn:microsoft.com/office/officeart/2005/8/layout/hierarchy2"/>
    <dgm:cxn modelId="{DD5281BC-5D4C-4CFB-AD05-140B351536AA}" type="presOf" srcId="{D06EFA15-DAB4-4A8A-8FB2-EF2E6E8717DE}" destId="{B1CE287E-AD65-4840-80FD-F88583D1F981}" srcOrd="1" destOrd="0" presId="urn:microsoft.com/office/officeart/2005/8/layout/hierarchy2"/>
    <dgm:cxn modelId="{4F67EF41-44AF-4D07-B12E-0877F0648C5A}" srcId="{FFE541FF-9BC7-464A-BCF1-E40E59042808}" destId="{8D40F437-BD7E-4A2E-8661-9A5F0701D6FB}" srcOrd="0" destOrd="0" parTransId="{D37E42D4-044F-453A-8949-CDDED3C436B4}" sibTransId="{DF5F12F2-9AEB-4FFE-BF88-68B3EE651552}"/>
    <dgm:cxn modelId="{F3F560EA-9362-40BC-83E0-63A38C21EC76}" type="presParOf" srcId="{D2593F23-EB24-40EC-B1E3-0B9A05140BA9}" destId="{FD11EE04-0AEF-454F-B348-10D92B85B646}" srcOrd="0" destOrd="0" presId="urn:microsoft.com/office/officeart/2005/8/layout/hierarchy2"/>
    <dgm:cxn modelId="{E22EA97C-081A-4955-BE09-F6BE2BA4BFE8}" type="presParOf" srcId="{FD11EE04-0AEF-454F-B348-10D92B85B646}" destId="{A3F391DC-51BE-4D30-B11D-8612672D91F3}" srcOrd="0" destOrd="0" presId="urn:microsoft.com/office/officeart/2005/8/layout/hierarchy2"/>
    <dgm:cxn modelId="{0F77E3B0-220A-4D60-B944-8D7393909660}" type="presParOf" srcId="{FD11EE04-0AEF-454F-B348-10D92B85B646}" destId="{A82391F9-C8F9-485B-9287-45EBF5D79C2D}" srcOrd="1" destOrd="0" presId="urn:microsoft.com/office/officeart/2005/8/layout/hierarchy2"/>
    <dgm:cxn modelId="{8CA08AFF-2086-4D05-9B44-6273AB6B02F1}" type="presParOf" srcId="{A82391F9-C8F9-485B-9287-45EBF5D79C2D}" destId="{5B559E9D-1916-4410-AF74-4DF5E096DE0E}" srcOrd="0" destOrd="0" presId="urn:microsoft.com/office/officeart/2005/8/layout/hierarchy2"/>
    <dgm:cxn modelId="{CF80475B-1F4E-4C50-827A-23E694A69BAB}" type="presParOf" srcId="{5B559E9D-1916-4410-AF74-4DF5E096DE0E}" destId="{B1CE287E-AD65-4840-80FD-F88583D1F981}" srcOrd="0" destOrd="0" presId="urn:microsoft.com/office/officeart/2005/8/layout/hierarchy2"/>
    <dgm:cxn modelId="{04BC62D5-2B5C-4D36-AFEE-47D77BAD1AC0}" type="presParOf" srcId="{A82391F9-C8F9-485B-9287-45EBF5D79C2D}" destId="{AD2D3E01-BCC1-4436-B581-7F470A57D4B8}" srcOrd="1" destOrd="0" presId="urn:microsoft.com/office/officeart/2005/8/layout/hierarchy2"/>
    <dgm:cxn modelId="{13D41C25-F40B-4CD2-89A3-99819E15152D}" type="presParOf" srcId="{AD2D3E01-BCC1-4436-B581-7F470A57D4B8}" destId="{53C0B9DE-37DA-4BE1-8E36-221D3B9B4E18}" srcOrd="0" destOrd="0" presId="urn:microsoft.com/office/officeart/2005/8/layout/hierarchy2"/>
    <dgm:cxn modelId="{4FB5FC28-DF8A-48FD-A957-109918C42641}" type="presParOf" srcId="{AD2D3E01-BCC1-4436-B581-7F470A57D4B8}" destId="{07FFFA91-0799-494E-BA7B-34D51C2D05EA}" srcOrd="1" destOrd="0" presId="urn:microsoft.com/office/officeart/2005/8/layout/hierarchy2"/>
    <dgm:cxn modelId="{15C6DEDD-A91F-4535-ADB1-709E6149C0C7}" type="presParOf" srcId="{07FFFA91-0799-494E-BA7B-34D51C2D05EA}" destId="{9B9C0E9D-83B8-461C-817D-AF020CBEE7E1}" srcOrd="0" destOrd="0" presId="urn:microsoft.com/office/officeart/2005/8/layout/hierarchy2"/>
    <dgm:cxn modelId="{3BCA2D79-03DD-4861-8CE8-E38C85470AA2}" type="presParOf" srcId="{9B9C0E9D-83B8-461C-817D-AF020CBEE7E1}" destId="{04C0314D-662C-4D8D-909E-5474504F25C1}" srcOrd="0" destOrd="0" presId="urn:microsoft.com/office/officeart/2005/8/layout/hierarchy2"/>
    <dgm:cxn modelId="{64E43566-B946-4B14-BD5D-B0EBE09D2375}" type="presParOf" srcId="{07FFFA91-0799-494E-BA7B-34D51C2D05EA}" destId="{597C87BC-4C2E-4549-B7F2-59F617901A40}" srcOrd="1" destOrd="0" presId="urn:microsoft.com/office/officeart/2005/8/layout/hierarchy2"/>
    <dgm:cxn modelId="{B865448A-1350-449F-8DEE-04C713B8D57B}" type="presParOf" srcId="{597C87BC-4C2E-4549-B7F2-59F617901A40}" destId="{5B61C389-B0C9-4D16-89E8-ECF0C85B41E4}" srcOrd="0" destOrd="0" presId="urn:microsoft.com/office/officeart/2005/8/layout/hierarchy2"/>
    <dgm:cxn modelId="{E4942904-3765-4A2A-8CAE-3B062D8C7586}" type="presParOf" srcId="{597C87BC-4C2E-4549-B7F2-59F617901A40}" destId="{4674933F-6B6E-493E-AA9C-A2047F9CDFC7}" srcOrd="1" destOrd="0" presId="urn:microsoft.com/office/officeart/2005/8/layout/hierarchy2"/>
    <dgm:cxn modelId="{16391CB1-3E1E-4AA9-A2C8-87C43B330C23}" type="presParOf" srcId="{A82391F9-C8F9-485B-9287-45EBF5D79C2D}" destId="{1203C33C-4D9C-486B-965C-5BCA11447E8C}" srcOrd="2" destOrd="0" presId="urn:microsoft.com/office/officeart/2005/8/layout/hierarchy2"/>
    <dgm:cxn modelId="{D0C525BA-D6D3-4AE6-9745-8990DAAFB31B}" type="presParOf" srcId="{1203C33C-4D9C-486B-965C-5BCA11447E8C}" destId="{2DB276E9-1E94-422F-AE09-6E3AB1732151}" srcOrd="0" destOrd="0" presId="urn:microsoft.com/office/officeart/2005/8/layout/hierarchy2"/>
    <dgm:cxn modelId="{E51A3B59-733E-42BF-BD29-FEE0824D18B4}" type="presParOf" srcId="{A82391F9-C8F9-485B-9287-45EBF5D79C2D}" destId="{2A09B8B6-31B6-40DB-A32B-3B9D7A678E53}" srcOrd="3" destOrd="0" presId="urn:microsoft.com/office/officeart/2005/8/layout/hierarchy2"/>
    <dgm:cxn modelId="{AF27D4FA-33F3-43AE-86B1-7E84835F331A}" type="presParOf" srcId="{2A09B8B6-31B6-40DB-A32B-3B9D7A678E53}" destId="{2B89AA09-F2D9-4AA7-AB83-C3D745E0FD69}" srcOrd="0" destOrd="0" presId="urn:microsoft.com/office/officeart/2005/8/layout/hierarchy2"/>
    <dgm:cxn modelId="{B5278245-6731-476F-B9CF-FE95584FFDE0}" type="presParOf" srcId="{2A09B8B6-31B6-40DB-A32B-3B9D7A678E53}" destId="{239DB63C-7783-4210-9380-EC950E929B1C}" srcOrd="1" destOrd="0" presId="urn:microsoft.com/office/officeart/2005/8/layout/hierarchy2"/>
    <dgm:cxn modelId="{3B2F8263-9F43-4D1C-B7B6-07937EE59287}" type="presParOf" srcId="{239DB63C-7783-4210-9380-EC950E929B1C}" destId="{8AB0BF04-BFB7-4F9A-AEA7-ADD9A3EFD25D}" srcOrd="0" destOrd="0" presId="urn:microsoft.com/office/officeart/2005/8/layout/hierarchy2"/>
    <dgm:cxn modelId="{76C2F325-85A7-4C4E-8CE8-41104D29EA0D}" type="presParOf" srcId="{8AB0BF04-BFB7-4F9A-AEA7-ADD9A3EFD25D}" destId="{EE7ACF53-A023-4B19-924E-D53FD05948EE}" srcOrd="0" destOrd="0" presId="urn:microsoft.com/office/officeart/2005/8/layout/hierarchy2"/>
    <dgm:cxn modelId="{80AED851-154C-4001-9929-D33A87BD87C9}" type="presParOf" srcId="{239DB63C-7783-4210-9380-EC950E929B1C}" destId="{270D0417-3C80-4D93-9D68-951B6C2B5EA9}" srcOrd="1" destOrd="0" presId="urn:microsoft.com/office/officeart/2005/8/layout/hierarchy2"/>
    <dgm:cxn modelId="{48D2F429-89F5-4172-9EC5-49D833C4F378}" type="presParOf" srcId="{270D0417-3C80-4D93-9D68-951B6C2B5EA9}" destId="{2EEEBA01-C109-49D9-9F32-895348EAF7CF}" srcOrd="0" destOrd="0" presId="urn:microsoft.com/office/officeart/2005/8/layout/hierarchy2"/>
    <dgm:cxn modelId="{6167D3C7-24ED-46E4-9472-BF122C416C7A}" type="presParOf" srcId="{270D0417-3C80-4D93-9D68-951B6C2B5EA9}" destId="{DE0527D2-943B-4E06-9EC7-B277D904AE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391DC-51BE-4D30-B11D-8612672D91F3}">
      <dsp:nvSpPr>
        <dsp:cNvPr id="0" name=""/>
        <dsp:cNvSpPr/>
      </dsp:nvSpPr>
      <dsp:spPr>
        <a:xfrm>
          <a:off x="8667" y="828704"/>
          <a:ext cx="903698" cy="885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ГИА-9</a:t>
          </a:r>
          <a:endParaRPr lang="ru-RU" sz="1800" b="1" kern="1200" dirty="0"/>
        </a:p>
      </dsp:txBody>
      <dsp:txXfrm>
        <a:off x="34610" y="854647"/>
        <a:ext cx="851812" cy="833884"/>
      </dsp:txXfrm>
    </dsp:sp>
    <dsp:sp modelId="{5B559E9D-1916-4410-AF74-4DF5E096DE0E}">
      <dsp:nvSpPr>
        <dsp:cNvPr id="0" name=""/>
        <dsp:cNvSpPr/>
      </dsp:nvSpPr>
      <dsp:spPr>
        <a:xfrm rot="19457599">
          <a:off x="830341" y="985584"/>
          <a:ext cx="872663" cy="62692"/>
        </a:xfrm>
        <a:custGeom>
          <a:avLst/>
          <a:gdLst/>
          <a:ahLst/>
          <a:cxnLst/>
          <a:rect l="0" t="0" r="0" b="0"/>
          <a:pathLst>
            <a:path>
              <a:moveTo>
                <a:pt x="0" y="31346"/>
              </a:moveTo>
              <a:lnTo>
                <a:pt x="872663" y="31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1244856" y="995114"/>
        <a:ext cx="43633" cy="43633"/>
      </dsp:txXfrm>
    </dsp:sp>
    <dsp:sp modelId="{53C0B9DE-37DA-4BE1-8E36-221D3B9B4E18}">
      <dsp:nvSpPr>
        <dsp:cNvPr id="0" name=""/>
        <dsp:cNvSpPr/>
      </dsp:nvSpPr>
      <dsp:spPr>
        <a:xfrm>
          <a:off x="1620981" y="319387"/>
          <a:ext cx="3505470" cy="885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ОГЭ – 11 ППЭ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(ОУ № 30, 34, 76, 82, 93, 96, 99, 101, 102, 104, 118)</a:t>
          </a:r>
          <a:endParaRPr lang="ru-RU" sz="1800" b="1" kern="1200" dirty="0"/>
        </a:p>
      </dsp:txBody>
      <dsp:txXfrm>
        <a:off x="1646924" y="345330"/>
        <a:ext cx="3453584" cy="833884"/>
      </dsp:txXfrm>
    </dsp:sp>
    <dsp:sp modelId="{9B9C0E9D-83B8-461C-817D-AF020CBEE7E1}">
      <dsp:nvSpPr>
        <dsp:cNvPr id="0" name=""/>
        <dsp:cNvSpPr/>
      </dsp:nvSpPr>
      <dsp:spPr>
        <a:xfrm rot="21555731">
          <a:off x="5126422" y="726231"/>
          <a:ext cx="729137" cy="62692"/>
        </a:xfrm>
        <a:custGeom>
          <a:avLst/>
          <a:gdLst/>
          <a:ahLst/>
          <a:cxnLst/>
          <a:rect l="0" t="0" r="0" b="0"/>
          <a:pathLst>
            <a:path>
              <a:moveTo>
                <a:pt x="0" y="31346"/>
              </a:moveTo>
              <a:lnTo>
                <a:pt x="729137" y="313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5472762" y="739349"/>
        <a:ext cx="36456" cy="36456"/>
      </dsp:txXfrm>
    </dsp:sp>
    <dsp:sp modelId="{5B61C389-B0C9-4D16-89E8-ECF0C85B41E4}">
      <dsp:nvSpPr>
        <dsp:cNvPr id="0" name=""/>
        <dsp:cNvSpPr/>
      </dsp:nvSpPr>
      <dsp:spPr>
        <a:xfrm>
          <a:off x="5855529" y="309997"/>
          <a:ext cx="2094881" cy="885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67 ППЭ/экзаменов</a:t>
          </a:r>
          <a:endParaRPr lang="ru-RU" sz="1800" b="1" kern="1200" dirty="0"/>
        </a:p>
      </dsp:txBody>
      <dsp:txXfrm>
        <a:off x="5881472" y="335940"/>
        <a:ext cx="2042995" cy="833884"/>
      </dsp:txXfrm>
    </dsp:sp>
    <dsp:sp modelId="{1203C33C-4D9C-486B-965C-5BCA11447E8C}">
      <dsp:nvSpPr>
        <dsp:cNvPr id="0" name=""/>
        <dsp:cNvSpPr/>
      </dsp:nvSpPr>
      <dsp:spPr>
        <a:xfrm rot="2142401">
          <a:off x="830341" y="1494902"/>
          <a:ext cx="872663" cy="62692"/>
        </a:xfrm>
        <a:custGeom>
          <a:avLst/>
          <a:gdLst/>
          <a:ahLst/>
          <a:cxnLst/>
          <a:rect l="0" t="0" r="0" b="0"/>
          <a:pathLst>
            <a:path>
              <a:moveTo>
                <a:pt x="0" y="31346"/>
              </a:moveTo>
              <a:lnTo>
                <a:pt x="872663" y="31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1244856" y="1504432"/>
        <a:ext cx="43633" cy="43633"/>
      </dsp:txXfrm>
    </dsp:sp>
    <dsp:sp modelId="{2B89AA09-F2D9-4AA7-AB83-C3D745E0FD69}">
      <dsp:nvSpPr>
        <dsp:cNvPr id="0" name=""/>
        <dsp:cNvSpPr/>
      </dsp:nvSpPr>
      <dsp:spPr>
        <a:xfrm>
          <a:off x="1620981" y="1338022"/>
          <a:ext cx="3519802" cy="885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ГВЭ – 1 ППЭ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(ОУ №102)</a:t>
          </a:r>
          <a:endParaRPr lang="ru-RU" sz="1800" b="1" kern="1200" dirty="0"/>
        </a:p>
      </dsp:txBody>
      <dsp:txXfrm>
        <a:off x="1646924" y="1363965"/>
        <a:ext cx="3467916" cy="833884"/>
      </dsp:txXfrm>
    </dsp:sp>
    <dsp:sp modelId="{8AB0BF04-BFB7-4F9A-AEA7-ADD9A3EFD25D}">
      <dsp:nvSpPr>
        <dsp:cNvPr id="0" name=""/>
        <dsp:cNvSpPr/>
      </dsp:nvSpPr>
      <dsp:spPr>
        <a:xfrm>
          <a:off x="5140784" y="1749561"/>
          <a:ext cx="708616" cy="62692"/>
        </a:xfrm>
        <a:custGeom>
          <a:avLst/>
          <a:gdLst/>
          <a:ahLst/>
          <a:cxnLst/>
          <a:rect l="0" t="0" r="0" b="0"/>
          <a:pathLst>
            <a:path>
              <a:moveTo>
                <a:pt x="0" y="31346"/>
              </a:moveTo>
              <a:lnTo>
                <a:pt x="708616" y="313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5477376" y="1763192"/>
        <a:ext cx="35430" cy="35430"/>
      </dsp:txXfrm>
    </dsp:sp>
    <dsp:sp modelId="{2EEEBA01-C109-49D9-9F32-895348EAF7CF}">
      <dsp:nvSpPr>
        <dsp:cNvPr id="0" name=""/>
        <dsp:cNvSpPr/>
      </dsp:nvSpPr>
      <dsp:spPr>
        <a:xfrm>
          <a:off x="5849400" y="1338022"/>
          <a:ext cx="2173768" cy="885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 ППЭ/экзаменов </a:t>
          </a:r>
          <a:endParaRPr lang="ru-RU" sz="1800" b="1" kern="1200" dirty="0"/>
        </a:p>
      </dsp:txBody>
      <dsp:txXfrm>
        <a:off x="5875343" y="1363965"/>
        <a:ext cx="2121882" cy="833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391DC-51BE-4D30-B11D-8612672D91F3}">
      <dsp:nvSpPr>
        <dsp:cNvPr id="0" name=""/>
        <dsp:cNvSpPr/>
      </dsp:nvSpPr>
      <dsp:spPr>
        <a:xfrm>
          <a:off x="7919" y="826223"/>
          <a:ext cx="908760" cy="890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ГИА-11</a:t>
          </a:r>
          <a:endParaRPr lang="ru-RU" sz="1800" b="1" kern="1200" dirty="0"/>
        </a:p>
      </dsp:txBody>
      <dsp:txXfrm>
        <a:off x="34008" y="852312"/>
        <a:ext cx="856582" cy="838554"/>
      </dsp:txXfrm>
    </dsp:sp>
    <dsp:sp modelId="{5B559E9D-1916-4410-AF74-4DF5E096DE0E}">
      <dsp:nvSpPr>
        <dsp:cNvPr id="0" name=""/>
        <dsp:cNvSpPr/>
      </dsp:nvSpPr>
      <dsp:spPr>
        <a:xfrm rot="19457599">
          <a:off x="834197" y="983982"/>
          <a:ext cx="877552" cy="63043"/>
        </a:xfrm>
        <a:custGeom>
          <a:avLst/>
          <a:gdLst/>
          <a:ahLst/>
          <a:cxnLst/>
          <a:rect l="0" t="0" r="0" b="0"/>
          <a:pathLst>
            <a:path>
              <a:moveTo>
                <a:pt x="0" y="31521"/>
              </a:moveTo>
              <a:lnTo>
                <a:pt x="877552" y="3152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1251034" y="993565"/>
        <a:ext cx="43877" cy="43877"/>
      </dsp:txXfrm>
    </dsp:sp>
    <dsp:sp modelId="{53C0B9DE-37DA-4BE1-8E36-221D3B9B4E18}">
      <dsp:nvSpPr>
        <dsp:cNvPr id="0" name=""/>
        <dsp:cNvSpPr/>
      </dsp:nvSpPr>
      <dsp:spPr>
        <a:xfrm>
          <a:off x="1629266" y="314052"/>
          <a:ext cx="3525109" cy="890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ЕГЭ – 5 ППЭ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(ОУ № 6, 56, 65, 90, 107)</a:t>
          </a:r>
          <a:endParaRPr lang="ru-RU" sz="1800" b="1" kern="1200" dirty="0"/>
        </a:p>
      </dsp:txBody>
      <dsp:txXfrm>
        <a:off x="1655355" y="340141"/>
        <a:ext cx="3472931" cy="838554"/>
      </dsp:txXfrm>
    </dsp:sp>
    <dsp:sp modelId="{9B9C0E9D-83B8-461C-817D-AF020CBEE7E1}">
      <dsp:nvSpPr>
        <dsp:cNvPr id="0" name=""/>
        <dsp:cNvSpPr/>
      </dsp:nvSpPr>
      <dsp:spPr>
        <a:xfrm rot="21555731">
          <a:off x="5154345" y="723176"/>
          <a:ext cx="733222" cy="63043"/>
        </a:xfrm>
        <a:custGeom>
          <a:avLst/>
          <a:gdLst/>
          <a:ahLst/>
          <a:cxnLst/>
          <a:rect l="0" t="0" r="0" b="0"/>
          <a:pathLst>
            <a:path>
              <a:moveTo>
                <a:pt x="0" y="31521"/>
              </a:moveTo>
              <a:lnTo>
                <a:pt x="733222" y="3152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5502626" y="736367"/>
        <a:ext cx="36661" cy="36661"/>
      </dsp:txXfrm>
    </dsp:sp>
    <dsp:sp modelId="{5B61C389-B0C9-4D16-89E8-ECF0C85B41E4}">
      <dsp:nvSpPr>
        <dsp:cNvPr id="0" name=""/>
        <dsp:cNvSpPr/>
      </dsp:nvSpPr>
      <dsp:spPr>
        <a:xfrm>
          <a:off x="5887537" y="304610"/>
          <a:ext cx="2106617" cy="890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32 ППЭ/экзаменов</a:t>
          </a:r>
          <a:endParaRPr lang="ru-RU" sz="1800" b="1" kern="1200" dirty="0"/>
        </a:p>
      </dsp:txBody>
      <dsp:txXfrm>
        <a:off x="5913626" y="330699"/>
        <a:ext cx="2054439" cy="838554"/>
      </dsp:txXfrm>
    </dsp:sp>
    <dsp:sp modelId="{1203C33C-4D9C-486B-965C-5BCA11447E8C}">
      <dsp:nvSpPr>
        <dsp:cNvPr id="0" name=""/>
        <dsp:cNvSpPr/>
      </dsp:nvSpPr>
      <dsp:spPr>
        <a:xfrm rot="2142401">
          <a:off x="834197" y="1496153"/>
          <a:ext cx="877552" cy="63043"/>
        </a:xfrm>
        <a:custGeom>
          <a:avLst/>
          <a:gdLst/>
          <a:ahLst/>
          <a:cxnLst/>
          <a:rect l="0" t="0" r="0" b="0"/>
          <a:pathLst>
            <a:path>
              <a:moveTo>
                <a:pt x="0" y="31521"/>
              </a:moveTo>
              <a:lnTo>
                <a:pt x="877552" y="3152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1251034" y="1505736"/>
        <a:ext cx="43877" cy="43877"/>
      </dsp:txXfrm>
    </dsp:sp>
    <dsp:sp modelId="{2B89AA09-F2D9-4AA7-AB83-C3D745E0FD69}">
      <dsp:nvSpPr>
        <dsp:cNvPr id="0" name=""/>
        <dsp:cNvSpPr/>
      </dsp:nvSpPr>
      <dsp:spPr>
        <a:xfrm>
          <a:off x="1629266" y="1338394"/>
          <a:ext cx="3539521" cy="890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ГВЭ – 1 ППЭ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(ОУ №102)</a:t>
          </a:r>
          <a:endParaRPr lang="ru-RU" sz="1800" b="1" kern="1200" dirty="0"/>
        </a:p>
      </dsp:txBody>
      <dsp:txXfrm>
        <a:off x="1655355" y="1364483"/>
        <a:ext cx="3487343" cy="838554"/>
      </dsp:txXfrm>
    </dsp:sp>
    <dsp:sp modelId="{8AB0BF04-BFB7-4F9A-AEA7-ADD9A3EFD25D}">
      <dsp:nvSpPr>
        <dsp:cNvPr id="0" name=""/>
        <dsp:cNvSpPr/>
      </dsp:nvSpPr>
      <dsp:spPr>
        <a:xfrm>
          <a:off x="5168787" y="1752239"/>
          <a:ext cx="712585" cy="63043"/>
        </a:xfrm>
        <a:custGeom>
          <a:avLst/>
          <a:gdLst/>
          <a:ahLst/>
          <a:cxnLst/>
          <a:rect l="0" t="0" r="0" b="0"/>
          <a:pathLst>
            <a:path>
              <a:moveTo>
                <a:pt x="0" y="31521"/>
              </a:moveTo>
              <a:lnTo>
                <a:pt x="712585" y="3152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5507266" y="1765946"/>
        <a:ext cx="35629" cy="35629"/>
      </dsp:txXfrm>
    </dsp:sp>
    <dsp:sp modelId="{2EEEBA01-C109-49D9-9F32-895348EAF7CF}">
      <dsp:nvSpPr>
        <dsp:cNvPr id="0" name=""/>
        <dsp:cNvSpPr/>
      </dsp:nvSpPr>
      <dsp:spPr>
        <a:xfrm>
          <a:off x="5881373" y="1338394"/>
          <a:ext cx="2185946" cy="890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4 ППЭ/экзаменов </a:t>
          </a:r>
          <a:endParaRPr lang="ru-RU" sz="1800" b="1" kern="1200" dirty="0"/>
        </a:p>
      </dsp:txBody>
      <dsp:txXfrm>
        <a:off x="5907462" y="1364483"/>
        <a:ext cx="2133768" cy="83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0.40206</cdr:y>
    </cdr:from>
    <cdr:to>
      <cdr:x>0.05731</cdr:x>
      <cdr:y>0.48475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79512" y="2450976"/>
          <a:ext cx="50405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9323-E617-42BC-AE8A-BB81B61E1A11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EFDCE-2DAE-45DD-9039-1F94F9AD4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9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F242-55E9-4DE4-BBD3-5A3FCF6A62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ульти уроки\Электронка картинки\f6a36fe1700e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730182" y="4869160"/>
            <a:ext cx="2128098" cy="1806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B09A-C449-4F36-9002-D6475FDD49B4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51-06A9-4041-8E7C-57EEC70D6691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20C-D3E7-4BC4-BA17-15B35E60975A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F061-D548-42FD-8618-4C8D0C9F69DE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05CE-FC90-48B1-BA3F-B44FEF4772AF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17B6-7D7F-45FE-BC6C-17ADC6169666}" type="datetime1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5789-0ACA-40DA-8A1A-BD93989D81DD}" type="datetime1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E74B-AA82-41D2-877D-2AD443A73EC6}" type="datetime1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8EC-68D5-4755-9831-0C869158AE5E}" type="datetime1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9C2-D9A8-409F-BA5B-913DAC003065}" type="datetime1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D716-7035-435E-AD70-8FEB99692C67}" type="datetime1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5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07505" y="116634"/>
            <a:ext cx="8893652" cy="6630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CD62B-205E-4231-9DE3-0D0CC52070FD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9" name="Picture 3" descr="D:\мульти уроки\Электронка картинки\f6a36fe1700e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7929587" y="5786454"/>
            <a:ext cx="1131849" cy="96098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ульти уроки\Электронка картинки\0_78021_424ef216_XXXL.png"/>
          <p:cNvPicPr>
            <a:picLocks noChangeAspect="1" noChangeArrowheads="1"/>
          </p:cNvPicPr>
          <p:nvPr/>
        </p:nvPicPr>
        <p:blipFill>
          <a:blip r:embed="rId2" cstate="print">
            <a:lum bright="6000" contrast="4000"/>
          </a:blip>
          <a:srcRect t="79400" r="31913"/>
          <a:stretch>
            <a:fillRect/>
          </a:stretch>
        </p:blipFill>
        <p:spPr bwMode="auto">
          <a:xfrm flipH="1">
            <a:off x="1071538" y="205498"/>
            <a:ext cx="8072462" cy="548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0854" y="2060850"/>
            <a:ext cx="542693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Государственная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итоговая аттестация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(статистика)</a:t>
            </a:r>
            <a:endParaRPr lang="ru-RU" sz="3200" b="1" cap="all" dirty="0">
              <a:ln w="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ульти уроки\Электронка картинки\0_78021_424ef216_XXXL.png"/>
          <p:cNvPicPr>
            <a:picLocks noChangeAspect="1" noChangeArrowheads="1"/>
          </p:cNvPicPr>
          <p:nvPr/>
        </p:nvPicPr>
        <p:blipFill>
          <a:blip r:embed="rId2" cstate="print"/>
          <a:srcRect b="93838"/>
          <a:stretch>
            <a:fillRect/>
          </a:stretch>
        </p:blipFill>
        <p:spPr bwMode="auto">
          <a:xfrm>
            <a:off x="683568" y="6452045"/>
            <a:ext cx="7819232" cy="3571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70" y="6414219"/>
            <a:ext cx="790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МКУ «Отдел образования Ворошиловского района города Ростова-на-Дону»</a:t>
            </a:r>
          </a:p>
        </p:txBody>
      </p:sp>
      <p:pic>
        <p:nvPicPr>
          <p:cNvPr id="9" name="Picture 2" descr="D:\мульти уроки\Электронка картинки\0_78021_424ef216_XXXL.png"/>
          <p:cNvPicPr>
            <a:picLocks noChangeAspect="1" noChangeArrowheads="1"/>
          </p:cNvPicPr>
          <p:nvPr/>
        </p:nvPicPr>
        <p:blipFill>
          <a:blip r:embed="rId2" cstate="print">
            <a:lum bright="6000" contrast="4000"/>
          </a:blip>
          <a:srcRect l="77708" t="79400" r="5270"/>
          <a:stretch>
            <a:fillRect/>
          </a:stretch>
        </p:blipFill>
        <p:spPr bwMode="auto">
          <a:xfrm flipH="1">
            <a:off x="0" y="214290"/>
            <a:ext cx="1071538" cy="548680"/>
          </a:xfrm>
          <a:prstGeom prst="rect">
            <a:avLst/>
          </a:prstGeom>
          <a:noFill/>
        </p:spPr>
      </p:pic>
      <p:pic>
        <p:nvPicPr>
          <p:cNvPr id="6" name="Picture 2" descr="C:\Users\user\Desktop\Рисунки\эмблемы\1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1143008" cy="10801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Обеспечение ГИА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930386"/>
              </p:ext>
            </p:extLst>
          </p:nvPr>
        </p:nvGraphicFramePr>
        <p:xfrm>
          <a:off x="428596" y="1214422"/>
          <a:ext cx="8031836" cy="254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958527"/>
              </p:ext>
            </p:extLst>
          </p:nvPr>
        </p:nvGraphicFramePr>
        <p:xfrm>
          <a:off x="457200" y="3573016"/>
          <a:ext cx="8075240" cy="254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2214" cy="72547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ГИА-2019 по программам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ООО (9 класс):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285860"/>
            <a:ext cx="37822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Участвовало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1822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968" y="1285860"/>
            <a:ext cx="45005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Получили аттестаты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1795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человека (98,5%)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2285992"/>
            <a:ext cx="4500594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них с отличием –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 (10,1%)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3286124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ГИА-2019 по программам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СОО (11 класс):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4084176"/>
            <a:ext cx="37107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Участвовало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921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1762" y="4083377"/>
            <a:ext cx="4492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Получили аттестаты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913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 (99,1%)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5097458"/>
            <a:ext cx="8427404" cy="14582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них с отличием  и медалью «За особые успехи в учении» – 110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чел;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медалью «За особые успехи выпускнику Дона» – 20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5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Ожидаемое количество участников в 2020 году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cap="all" dirty="0">
                <a:ln w="0"/>
                <a:solidFill>
                  <a:srgbClr val="C00000"/>
                </a:solidFill>
                <a:effectLst/>
              </a:rPr>
              <a:t>по программам ООО (9 класс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/>
              </a:rPr>
              <a:t>):</a:t>
            </a:r>
          </a:p>
          <a:p>
            <a:pPr marL="0" indent="0">
              <a:buNone/>
            </a:pPr>
            <a:r>
              <a:rPr lang="ru-RU" b="1" cap="all" dirty="0" smtClean="0">
                <a:ln w="0"/>
                <a:solidFill>
                  <a:srgbClr val="002060"/>
                </a:solidFill>
                <a:effectLst/>
              </a:rPr>
              <a:t>1959 чел (на 137 чел больше)</a:t>
            </a:r>
          </a:p>
          <a:p>
            <a:pPr marL="0" indent="0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b="1" cap="all" dirty="0" smtClean="0">
                <a:ln w="0"/>
                <a:solidFill>
                  <a:srgbClr val="C00000"/>
                </a:solidFill>
                <a:effectLst/>
              </a:rPr>
              <a:t>по </a:t>
            </a:r>
            <a:r>
              <a:rPr lang="ru-RU" b="1" cap="all" dirty="0">
                <a:ln w="0"/>
                <a:solidFill>
                  <a:srgbClr val="C00000"/>
                </a:solidFill>
                <a:effectLst/>
              </a:rPr>
              <a:t>программам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/>
              </a:rPr>
              <a:t>СОО (11 </a:t>
            </a:r>
            <a:r>
              <a:rPr lang="ru-RU" b="1" cap="all" dirty="0">
                <a:ln w="0"/>
                <a:solidFill>
                  <a:srgbClr val="C00000"/>
                </a:solidFill>
                <a:effectLst/>
              </a:rPr>
              <a:t>класс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/>
              </a:rPr>
              <a:t>):</a:t>
            </a:r>
          </a:p>
          <a:p>
            <a:pPr marL="0" indent="0">
              <a:buNone/>
            </a:pPr>
            <a:r>
              <a:rPr lang="ru-RU" b="1" cap="all" dirty="0" smtClean="0">
                <a:ln w="0"/>
                <a:solidFill>
                  <a:srgbClr val="002060"/>
                </a:solidFill>
              </a:rPr>
              <a:t>872 </a:t>
            </a:r>
            <a:r>
              <a:rPr lang="ru-RU" b="1" cap="all" dirty="0">
                <a:ln w="0"/>
                <a:solidFill>
                  <a:srgbClr val="002060"/>
                </a:solidFill>
              </a:rPr>
              <a:t>чел </a:t>
            </a:r>
            <a:r>
              <a:rPr lang="ru-RU" b="1" cap="all" dirty="0" smtClean="0">
                <a:ln w="0"/>
                <a:solidFill>
                  <a:srgbClr val="002060"/>
                </a:solidFill>
              </a:rPr>
              <a:t>(на 41 </a:t>
            </a:r>
            <a:r>
              <a:rPr lang="ru-RU" b="1" cap="all" dirty="0">
                <a:ln w="0"/>
                <a:solidFill>
                  <a:srgbClr val="002060"/>
                </a:solidFill>
              </a:rPr>
              <a:t>чел </a:t>
            </a:r>
            <a:r>
              <a:rPr lang="ru-RU" b="1" cap="all" dirty="0" smtClean="0">
                <a:ln w="0"/>
                <a:solidFill>
                  <a:srgbClr val="002060"/>
                </a:solidFill>
              </a:rPr>
              <a:t>меньше) + более 100 чел ВПЛ</a:t>
            </a:r>
            <a:endParaRPr lang="ru-RU" b="1" cap="all" dirty="0">
              <a:ln w="0"/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0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Медали «За особые успехи в учении» </a:t>
            </a:r>
            <a:r>
              <a:rPr lang="ru-RU" sz="2600" b="1" dirty="0" smtClean="0">
                <a:solidFill>
                  <a:srgbClr val="002060"/>
                </a:solidFill>
              </a:rPr>
              <a:t/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</a:t>
            </a:r>
            <a:r>
              <a:rPr lang="ru-RU" sz="2600" b="1" dirty="0">
                <a:solidFill>
                  <a:srgbClr val="002060"/>
                </a:solidFill>
              </a:rPr>
              <a:t>«За особые успехи в учении выпускнику Дона»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99917"/>
              </p:ext>
            </p:extLst>
          </p:nvPr>
        </p:nvGraphicFramePr>
        <p:xfrm>
          <a:off x="470690" y="1268760"/>
          <a:ext cx="489339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01407"/>
            <a:ext cx="2321496" cy="2609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83180"/>
            <a:ext cx="3928532" cy="2386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444" y="11663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ЕГЭ - 2019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3" y="770664"/>
            <a:ext cx="3571900" cy="107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Средний балл по русскому языку – 70,4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52816" y="770664"/>
            <a:ext cx="4370613" cy="107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Средний балл по математике (профильный уровень)  – 58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784"/>
              </p:ext>
            </p:extLst>
          </p:nvPr>
        </p:nvGraphicFramePr>
        <p:xfrm>
          <a:off x="179513" y="1988840"/>
          <a:ext cx="8546606" cy="50474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75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9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25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35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latin typeface="Arial" pitchFamily="34" charset="0"/>
                          <a:cs typeface="Arial" pitchFamily="34" charset="0"/>
                        </a:rPr>
                        <a:t>Набрали </a:t>
                      </a:r>
                      <a:r>
                        <a:rPr lang="ru-RU" sz="2400" b="1" kern="150" dirty="0" smtClean="0">
                          <a:latin typeface="Arial" pitchFamily="34" charset="0"/>
                          <a:cs typeface="Arial" pitchFamily="34" charset="0"/>
                        </a:rPr>
                        <a:t>80 </a:t>
                      </a:r>
                      <a:r>
                        <a:rPr lang="ru-RU" sz="2400" b="1" kern="150" dirty="0">
                          <a:latin typeface="Arial" pitchFamily="34" charset="0"/>
                          <a:cs typeface="Arial" pitchFamily="34" charset="0"/>
                        </a:rPr>
                        <a:t>баллов и выше (предмет)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latin typeface="Arial" pitchFamily="34" charset="0"/>
                          <a:cs typeface="Arial" pitchFamily="34" charset="0"/>
                        </a:rPr>
                        <a:t>Кол-во участников </a:t>
                      </a:r>
                      <a:r>
                        <a:rPr lang="ru-RU" sz="2400" b="1" kern="150" dirty="0" smtClean="0">
                          <a:latin typeface="Arial" pitchFamily="34" charset="0"/>
                          <a:cs typeface="Arial" pitchFamily="34" charset="0"/>
                        </a:rPr>
                        <a:t>ЕГЭ в 2018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 dirty="0" smtClean="0">
                          <a:latin typeface="Arial" pitchFamily="34" charset="0"/>
                          <a:cs typeface="Arial" pitchFamily="34" charset="0"/>
                        </a:rPr>
                        <a:t>Кол-во участников ЕГЭ в 2019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>
                          <a:latin typeface="Arial" pitchFamily="34" charset="0"/>
                          <a:cs typeface="Arial" pitchFamily="34" charset="0"/>
                        </a:rPr>
                        <a:t>- русский язык</a:t>
                      </a:r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smtClean="0">
                          <a:latin typeface="Arial" pitchFamily="34" charset="0"/>
                          <a:cs typeface="Arial" pitchFamily="34" charset="0"/>
                        </a:rPr>
                        <a:t>246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>
                          <a:latin typeface="Arial" pitchFamily="34" charset="0"/>
                          <a:cs typeface="Arial" pitchFamily="34" charset="0"/>
                        </a:rPr>
                        <a:t>- математика (профильный уровень)</a:t>
                      </a:r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>
                          <a:latin typeface="Arial" pitchFamily="34" charset="0"/>
                          <a:cs typeface="Arial" pitchFamily="34" charset="0"/>
                        </a:rPr>
                        <a:t>- информатика и ИКТ</a:t>
                      </a:r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latin typeface="Arial" pitchFamily="34" charset="0"/>
                          <a:cs typeface="Arial" pitchFamily="34" charset="0"/>
                        </a:rPr>
                        <a:t>- английский язык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latin typeface="Arial" pitchFamily="34" charset="0"/>
                          <a:cs typeface="Arial" pitchFamily="34" charset="0"/>
                        </a:rPr>
                        <a:t>- обществознание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химия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физика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607" marR="65607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Кол-во 100 балльных работ по годам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142844" y="1357298"/>
          <a:ext cx="350046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692696"/>
            <a:ext cx="5357850" cy="612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МАОУ «Школа №30»  - 1 (2017), 2 (2019)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МБОУ «Гимназия №34» – 1 (2014)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МБОУ «Лицей №56» – 1 (2014), 1 (2017), 1(2019)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МБОУ «Школа №65» – 1 (2014), 2 (2015), 2 (2016), </a:t>
            </a:r>
          </a:p>
          <a:p>
            <a:r>
              <a:rPr lang="ru-RU" dirty="0">
                <a:solidFill>
                  <a:schemeClr val="tx1"/>
                </a:solidFill>
              </a:rPr>
              <a:t>1 (2017)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МАОУ  «Гимназия №76» – 3 (2016), 1 (2017)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МАОУ «Школа №96» – 1 (2019)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МБОУ «Лицей №102» – 1 (2016),2 (2018), 1(2019)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МБОУ «Школа №101» – 1(2019)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МБОУ «Школа №104» – 1 (2016), 1(2018)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МБОУ «Школа №107» – 1 (2016)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МБОУ «Гимназия №118» – 1 (2016),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(2017), 2(2018)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5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9926"/>
            <a:ext cx="8867328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Выбор предметов </a:t>
            </a:r>
            <a:r>
              <a:rPr lang="ru-RU" sz="3600" b="1" dirty="0" smtClean="0">
                <a:solidFill>
                  <a:srgbClr val="002060"/>
                </a:solidFill>
              </a:rPr>
              <a:t>– 2017(9) и 2019(11)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D55E2-F5A7-4D17-978B-2D26396966C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596137"/>
              </p:ext>
            </p:extLst>
          </p:nvPr>
        </p:nvGraphicFramePr>
        <p:xfrm>
          <a:off x="179512" y="762000"/>
          <a:ext cx="879532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188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3" name="Picture 2" descr="C:\Users\user\Desktop\Рисунки\эмблемы\1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43008" cy="10801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471</Words>
  <Application>Microsoft Office PowerPoint</Application>
  <PresentationFormat>Экран (4:3)</PresentationFormat>
  <Paragraphs>102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Обеспечение ГИА</vt:lpstr>
      <vt:lpstr>ГИА-2019 по программам ООО (9 класс):</vt:lpstr>
      <vt:lpstr>Ожидаемое количество участников в 2020 году</vt:lpstr>
      <vt:lpstr>Медали «За особые успехи в учении»  и «За особые успехи в учении выпускнику Дона»</vt:lpstr>
      <vt:lpstr>Результаты ЕГЭ - 2019</vt:lpstr>
      <vt:lpstr>Кол-во 100 балльных работ по годам</vt:lpstr>
      <vt:lpstr>Выбор предметов – 2017(9) и 2019(11)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94</cp:revision>
  <dcterms:modified xsi:type="dcterms:W3CDTF">2019-11-18T09:28:07Z</dcterms:modified>
</cp:coreProperties>
</file>